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  <Override PartName="/ppt/diagrams/data4.xml" ContentType="application/vnd.openxmlformats-officedocument.drawingml.diagramData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81" r:id="rId2"/>
    <p:sldId id="257" r:id="rId3"/>
    <p:sldId id="271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72" r:id="rId12"/>
    <p:sldId id="273" r:id="rId13"/>
    <p:sldId id="274" r:id="rId14"/>
    <p:sldId id="275" r:id="rId15"/>
    <p:sldId id="276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Naehrig" initials="M" lastIdx="2" clrIdx="0">
    <p:extLst>
      <p:ext uri="{19B8F6BF-5375-455C-9EA6-DF929625EA0E}">
        <p15:presenceInfo xmlns:p15="http://schemas.microsoft.com/office/powerpoint/2012/main" xmlns="" userId="S-1-5-21-2127521184-1604012920-1887927527-95574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84201" autoAdjust="0"/>
  </p:normalViewPr>
  <p:slideViewPr>
    <p:cSldViewPr snapToGrid="0">
      <p:cViewPr varScale="1">
        <p:scale>
          <a:sx n="77" d="100"/>
          <a:sy n="77" d="100"/>
        </p:scale>
        <p:origin x="-996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  <c:extLst>
                <c:ext xmlns:c15="http://schemas.microsoft.com/office/drawing/2012/chart" uri="{02D57815-91ED-43cb-92C2-25804820EDAC}">
                  <c15:fullRef>
                    <c15:sqref>Sheet1!$A$2:$A$5</c15:sqref>
                  </c15:fullRef>
                </c:ext>
              </c:extLst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Sheet1!$B$2:$B$5</c15:sqref>
                  </c15:fullRef>
                </c:ext>
              </c:extLst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  <c:extLst>
                <c:ext xmlns:c15="http://schemas.microsoft.com/office/drawing/2012/chart" uri="{02D57815-91ED-43cb-92C2-25804820EDAC}">
                  <c15:fullRef>
                    <c15:sqref>Sheet1!$A$2:$A$5</c15:sqref>
                  </c15:fullRef>
                </c:ext>
              </c:extLst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4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Sheet1!$C$2:$C$5</c15:sqref>
                  </c15:fullRef>
                </c:ext>
              </c:extLst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q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  <c:extLst>
                <c:ext xmlns:c15="http://schemas.microsoft.com/office/drawing/2012/chart" uri="{02D57815-91ED-43cb-92C2-25804820EDAC}">
                  <c15:fullRef>
                    <c15:sqref>Sheet1!$A$2:$A$5</c15:sqref>
                  </c15:fullRef>
                </c:ext>
              </c:extLst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20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Sheet1!$D$2:$D$5</c15:sqref>
                  </c15:fullRef>
                </c:ext>
              </c:extLst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478528"/>
        <c:axId val="31480064"/>
      </c:barChart>
      <c:catAx>
        <c:axId val="314785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480064"/>
        <c:crosses val="autoZero"/>
        <c:auto val="1"/>
        <c:lblAlgn val="ctr"/>
        <c:lblOffset val="100"/>
        <c:noMultiLvlLbl val="0"/>
      </c:catAx>
      <c:valAx>
        <c:axId val="314800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478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(q/2)m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  <c:extLst>
                <c:ext xmlns:c15="http://schemas.microsoft.com/office/drawing/2012/chart" uri="{02D57815-91ED-43cb-92C2-25804820EDAC}">
                  <c15:fullRef>
                    <c15:sqref>Sheet1!$A$2:$A$5</c15:sqref>
                  </c15:fullRef>
                </c:ext>
              </c:extLst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8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Sheet1!$B$2:$B$5</c15:sqref>
                  </c15:fullRef>
                </c:ext>
              </c:extLst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  <c:extLst>
                <c:ext xmlns:c15="http://schemas.microsoft.com/office/drawing/2012/chart" uri="{02D57815-91ED-43cb-92C2-25804820EDAC}">
                  <c15:fullRef>
                    <c15:sqref>Sheet1!$A$2:$A$5</c15:sqref>
                  </c15:fullRef>
                </c:ext>
              </c:extLst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Sheet1!$C$2:$C$5</c15:sqref>
                  </c15:fullRef>
                </c:ext>
              </c:extLst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q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  <c:extLst>
                <c:ext xmlns:c15="http://schemas.microsoft.com/office/drawing/2012/chart" uri="{02D57815-91ED-43cb-92C2-25804820EDAC}">
                  <c15:fullRef>
                    <c15:sqref>Sheet1!$A$2:$A$5</c15:sqref>
                  </c15:fullRef>
                </c:ext>
              </c:extLst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16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Sheet1!$D$2:$D$5</c15:sqref>
                  </c15:fullRef>
                </c:ext>
              </c:extLst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864384"/>
        <c:axId val="87188608"/>
      </c:barChart>
      <c:catAx>
        <c:axId val="848643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7188608"/>
        <c:crosses val="autoZero"/>
        <c:auto val="1"/>
        <c:lblAlgn val="ctr"/>
        <c:lblOffset val="100"/>
        <c:noMultiLvlLbl val="0"/>
      </c:catAx>
      <c:valAx>
        <c:axId val="871886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4864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160.png"/><Relationship Id="rId7" Type="http://schemas.openxmlformats.org/officeDocument/2006/relationships/image" Target="../media/image200.png"/><Relationship Id="rId2" Type="http://schemas.openxmlformats.org/officeDocument/2006/relationships/image" Target="../media/image151.png"/><Relationship Id="rId1" Type="http://schemas.openxmlformats.org/officeDocument/2006/relationships/image" Target="../media/image131.png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10" Type="http://schemas.openxmlformats.org/officeDocument/2006/relationships/image" Target="../media/image230.png"/><Relationship Id="rId4" Type="http://schemas.openxmlformats.org/officeDocument/2006/relationships/image" Target="../media/image170.png"/><Relationship Id="rId9" Type="http://schemas.openxmlformats.org/officeDocument/2006/relationships/image" Target="../media/image220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1.png"/><Relationship Id="rId7" Type="http://schemas.openxmlformats.org/officeDocument/2006/relationships/image" Target="../media/image20.png"/><Relationship Id="rId2" Type="http://schemas.openxmlformats.org/officeDocument/2006/relationships/image" Target="../media/image152.png"/><Relationship Id="rId1" Type="http://schemas.openxmlformats.org/officeDocument/2006/relationships/image" Target="../media/image132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1.png"/><Relationship Id="rId9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AC3B7C-E2CF-4109-A7FB-47DBBA4E676F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59F454EB-ECC1-41ED-9544-10B2B1F796F1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sSub>
                    <m:sSubPr>
                      <m:ctrlPr>
                        <a:rPr lang="en-US" b="0" i="1" smtClean="0">
                          <a:latin typeface="Cambria Math"/>
                        </a:rPr>
                      </m:ctrlPr>
                    </m:sSubPr>
                    <m:e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e>
                    <m: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sSub>
                    <m:sSubPr>
                      <m:ctrlPr>
                        <a:rPr lang="en-US" b="0" i="1" smtClean="0">
                          <a:latin typeface="Cambria Math"/>
                        </a:rPr>
                      </m:ctrlPr>
                    </m:sSubPr>
                    <m:e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e>
                    <m: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sSub>
                    <m:sSubPr>
                      <m:ctrlPr>
                        <a:rPr lang="en-US" b="0" i="1" smtClean="0">
                          <a:latin typeface="Cambria Math"/>
                        </a:rPr>
                      </m:ctrlPr>
                    </m:sSubPr>
                    <m:e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e>
                    <m: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sSub>
                    <m:sSubPr>
                      <m:ctrlPr>
                        <a:rPr lang="en-US" b="0" i="1" smtClean="0">
                          <a:latin typeface="Cambria Math"/>
                        </a:rPr>
                      </m:ctrlPr>
                    </m:sSubPr>
                    <m:e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e>
                    <m: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</m:sub>
                  </m:sSub>
                </m:oMath>
              </a14:m>
              <a:r>
                <a:rPr lang="en-US" dirty="0" smtClean="0"/>
                <a:t> </a:t>
              </a:r>
              <a:endParaRPr lang="en-US" dirty="0"/>
            </a:p>
          </dgm:t>
        </dgm:pt>
      </mc:Choice>
      <mc:Fallback xmlns="">
        <dgm:pt modelId="{59F454EB-ECC1-41ED-9544-10B2B1F796F1}">
          <dgm:prSet phldrT="[Text]"/>
          <dgm:spPr/>
          <dgm:t>
            <a:bodyPr/>
            <a:lstStyle/>
            <a:p>
              <a:r>
                <a:rPr lang="en-US" b="0" i="0" smtClean="0">
                  <a:latin typeface="Cambria Math" panose="02040503050406030204" pitchFamily="18" charset="0"/>
                </a:rPr>
                <a:t>𝑚_1 𝑚_2 𝑚_3 𝑚_4</a:t>
              </a:r>
              <a:r>
                <a:rPr lang="en-US" dirty="0" smtClean="0"/>
                <a:t> </a:t>
              </a:r>
              <a:endParaRPr lang="en-US" dirty="0"/>
            </a:p>
          </dgm:t>
        </dgm:pt>
      </mc:Fallback>
    </mc:AlternateContent>
    <dgm:pt modelId="{93F84503-C5C8-4166-8C0A-34AAC2978CC7}" type="parTrans" cxnId="{0F0D9769-5BA7-46E5-AACB-FD5EFFFCF32A}">
      <dgm:prSet/>
      <dgm:spPr/>
      <dgm:t>
        <a:bodyPr/>
        <a:lstStyle/>
        <a:p>
          <a:endParaRPr lang="en-US"/>
        </a:p>
      </dgm:t>
    </dgm:pt>
    <dgm:pt modelId="{D3FFF774-0891-44FD-B9C6-979647344988}" type="sibTrans" cxnId="{0F0D9769-5BA7-46E5-AACB-FD5EFFFCF32A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87C60FC0-37FB-456D-AAAD-859F2A8F027D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m:oMathPara>
              </a14:m>
              <a:endParaRPr lang="en-US" dirty="0"/>
            </a:p>
          </dgm:t>
        </dgm:pt>
      </mc:Choice>
      <mc:Fallback xmlns="">
        <dgm:pt modelId="{87C60FC0-37FB-456D-AAAD-859F2A8F027D}">
          <dgm:prSet phldrT="[Text]"/>
          <dgm:spPr/>
          <dgm:t>
            <a:bodyPr/>
            <a:lstStyle/>
            <a:p>
              <a:r>
                <a:rPr lang="en-US" b="0" i="0" dirty="0" smtClean="0">
                  <a:latin typeface="Cambria Math" panose="02040503050406030204" pitchFamily="18" charset="0"/>
                </a:rPr>
                <a:t>𝑚_3 𝑚_4</a:t>
              </a:r>
              <a:endParaRPr lang="en-US" dirty="0"/>
            </a:p>
          </dgm:t>
        </dgm:pt>
      </mc:Fallback>
    </mc:AlternateContent>
    <dgm:pt modelId="{C61084AD-0FF8-4159-B19E-7AEF7061E356}" type="parTrans" cxnId="{BAF36C91-B31B-478F-93BE-B46A6C0112CE}">
      <dgm:prSet/>
      <dgm:spPr/>
      <dgm:t>
        <a:bodyPr/>
        <a:lstStyle/>
        <a:p>
          <a:endParaRPr lang="en-US"/>
        </a:p>
      </dgm:t>
    </dgm:pt>
    <dgm:pt modelId="{7C5E02EE-DFCD-4725-ACF8-2429FE91B474}" type="sibTrans" cxnId="{BAF36C91-B31B-478F-93BE-B46A6C0112CE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E65ABE3A-72BA-495F-ADFA-9600C3B17F12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sSub>
                    <m:sSubPr>
                      <m:ctrlPr>
                        <a:rPr lang="en-US" b="0" i="1" smtClean="0">
                          <a:latin typeface="Cambria Math"/>
                        </a:rPr>
                      </m:ctrlPr>
                    </m:sSubPr>
                    <m:e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e>
                    <m: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sSub>
                    <m:sSubPr>
                      <m:ctrlPr>
                        <a:rPr lang="en-US" b="0" i="1" smtClean="0">
                          <a:latin typeface="Cambria Math"/>
                        </a:rPr>
                      </m:ctrlPr>
                    </m:sSubPr>
                    <m:e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e>
                    <m: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a14:m>
              <a:r>
                <a:rPr lang="en-US" dirty="0" smtClean="0"/>
                <a:t> </a:t>
              </a:r>
              <a:endParaRPr lang="en-US" dirty="0"/>
            </a:p>
          </dgm:t>
        </dgm:pt>
      </mc:Choice>
      <mc:Fallback xmlns="">
        <dgm:pt modelId="{E65ABE3A-72BA-495F-ADFA-9600C3B17F12}">
          <dgm:prSet phldrT="[Text]"/>
          <dgm:spPr/>
          <dgm:t>
            <a:bodyPr/>
            <a:lstStyle/>
            <a:p>
              <a:r>
                <a:rPr lang="en-US" b="0" i="0" smtClean="0">
                  <a:latin typeface="Cambria Math" panose="02040503050406030204" pitchFamily="18" charset="0"/>
                </a:rPr>
                <a:t>𝑚_1 𝑚_2</a:t>
              </a:r>
              <a:r>
                <a:rPr lang="en-US" dirty="0" smtClean="0"/>
                <a:t> </a:t>
              </a:r>
              <a:endParaRPr lang="en-US" dirty="0"/>
            </a:p>
          </dgm:t>
        </dgm:pt>
      </mc:Fallback>
    </mc:AlternateContent>
    <dgm:pt modelId="{8B2D5EE2-0F61-4CCB-882F-765AA365FDF4}" type="parTrans" cxnId="{99D0F47E-54F2-41D9-BAAD-5FBA88C9ABD1}">
      <dgm:prSet/>
      <dgm:spPr/>
      <dgm:t>
        <a:bodyPr/>
        <a:lstStyle/>
        <a:p>
          <a:endParaRPr lang="en-US"/>
        </a:p>
      </dgm:t>
    </dgm:pt>
    <dgm:pt modelId="{558FD325-938B-4060-8A8A-741D6508E2CD}" type="sibTrans" cxnId="{99D0F47E-54F2-41D9-BAAD-5FBA88C9ABD1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9AABA81C-8260-425E-947A-5BF72D5824CE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m:oMathPara>
              </a14:m>
              <a:endParaRPr lang="en-US" dirty="0"/>
            </a:p>
          </dgm:t>
        </dgm:pt>
      </mc:Choice>
      <mc:Fallback xmlns="">
        <dgm:pt modelId="{9AABA81C-8260-425E-947A-5BF72D5824CE}">
          <dgm:prSet phldrT="[Text]"/>
          <dgm:spPr/>
          <dgm:t>
            <a:bodyPr/>
            <a:lstStyle/>
            <a:p>
              <a:r>
                <a:rPr lang="en-US" b="0" i="0" smtClean="0">
                  <a:latin typeface="Cambria Math" panose="02040503050406030204" pitchFamily="18" charset="0"/>
                </a:rPr>
                <a:t>𝑚</a:t>
              </a:r>
              <a:r>
                <a:rPr lang="en-US" b="0" i="0" smtClean="0">
                  <a:latin typeface="Cambria Math" panose="02040503050406030204" pitchFamily="18" charset="0"/>
                </a:rPr>
                <a:t>_2</a:t>
              </a:r>
              <a:endParaRPr lang="en-US" dirty="0"/>
            </a:p>
          </dgm:t>
        </dgm:pt>
      </mc:Fallback>
    </mc:AlternateContent>
    <dgm:pt modelId="{8413FACC-4F73-415F-BEA1-1B39D90F3D73}" type="parTrans" cxnId="{5FF07243-FB8A-47B5-BD2C-F2CC91FFC4B0}">
      <dgm:prSet/>
      <dgm:spPr/>
      <dgm:t>
        <a:bodyPr/>
        <a:lstStyle/>
        <a:p>
          <a:endParaRPr lang="en-US"/>
        </a:p>
      </dgm:t>
    </dgm:pt>
    <dgm:pt modelId="{EA14D87D-2F74-428B-AB22-74913D54EFB9}" type="sibTrans" cxnId="{5FF07243-FB8A-47B5-BD2C-F2CC91FFC4B0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13A86B04-B5B4-4A90-9B79-F8CB18295B4B}">
          <dgm:prSet phldrT="[Text]" custT="1"/>
          <dgm:spPr/>
          <dgm:t>
            <a:bodyPr/>
            <a:lstStyle/>
            <a:p>
              <a14:m>
                <m:oMath xmlns:m="http://schemas.openxmlformats.org/officeDocument/2006/math">
                  <m:sSup>
                    <m:sSupPr>
                      <m:ctrlPr>
                        <a:rPr lang="en-US" sz="2400" b="0" i="1" smtClean="0">
                          <a:latin typeface="Cambria Math"/>
                        </a:rPr>
                      </m:ctrlPr>
                    </m:sSupPr>
                    <m:e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e>
                    <m: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sup>
                  </m:sSup>
                </m:oMath>
              </a14:m>
              <a:r>
                <a:rPr lang="en-US" sz="2400" dirty="0" smtClean="0"/>
                <a:t>	</a:t>
              </a:r>
              <a14:m>
                <m:oMath xmlns:m="http://schemas.openxmlformats.org/officeDocument/2006/math">
                  <m:f>
                    <m:fPr>
                      <m:ctrlPr>
                        <a:rPr lang="en-US" sz="2400" b="0" i="1" smtClean="0">
                          <a:latin typeface="Cambria Math"/>
                        </a:rPr>
                      </m:ctrlPr>
                    </m:fPr>
                    <m:num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</m:num>
                    <m:den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den>
                  </m:f>
                  <m:r>
                    <a:rPr lang="en-US" sz="2400" b="0" i="1" smtClean="0">
                      <a:latin typeface="Cambria Math"/>
                    </a:rPr>
                    <m:t>&gt;2</m:t>
                  </m:r>
                </m:oMath>
              </a14:m>
              <a:endParaRPr lang="en-US" sz="2400" dirty="0"/>
            </a:p>
          </dgm:t>
        </dgm:pt>
      </mc:Choice>
      <mc:Fallback xmlns="">
        <dgm:pt modelId="{13A86B04-B5B4-4A90-9B79-F8CB18295B4B}">
          <dgm:prSet phldrT="[Text]" custT="1"/>
          <dgm:spPr/>
          <dgm:t>
            <a:bodyPr/>
            <a:lstStyle/>
            <a:p>
              <a:r>
                <a:rPr lang="en-US" sz="2400" b="0" i="0" smtClean="0">
                  <a:latin typeface="Cambria Math" panose="02040503050406030204" pitchFamily="18" charset="0"/>
                </a:rPr>
                <a:t>𝐵</a:t>
              </a:r>
              <a:r>
                <a:rPr lang="en-US" sz="2400" b="0" i="0" smtClean="0">
                  <a:latin typeface="Cambria Math"/>
                </a:rPr>
                <a:t>^</a:t>
              </a:r>
              <a:r>
                <a:rPr lang="en-US" sz="2400" b="0" i="0" smtClean="0">
                  <a:latin typeface="Cambria Math" panose="02040503050406030204" pitchFamily="18" charset="0"/>
                </a:rPr>
                <a:t>4</a:t>
              </a:r>
              <a:r>
                <a:rPr lang="en-US" sz="2400" dirty="0" smtClean="0"/>
                <a:t>	</a:t>
              </a:r>
              <a:r>
                <a:rPr lang="en-US" sz="2400" b="0" i="0" smtClean="0">
                  <a:latin typeface="Cambria Math" panose="02040503050406030204" pitchFamily="18" charset="0"/>
                </a:rPr>
                <a:t>𝑞</a:t>
              </a:r>
              <a:r>
                <a:rPr lang="en-US" sz="2400" b="0" i="0" smtClean="0">
                  <a:latin typeface="Cambria Math"/>
                </a:rPr>
                <a:t>/</a:t>
              </a:r>
              <a:r>
                <a:rPr lang="en-US" sz="2400" b="0" i="0" smtClean="0">
                  <a:latin typeface="Cambria Math" panose="02040503050406030204" pitchFamily="18" charset="0"/>
                </a:rPr>
                <a:t>𝐵</a:t>
              </a:r>
              <a:r>
                <a:rPr lang="en-US" sz="2400" b="0" i="0" smtClean="0">
                  <a:latin typeface="Cambria Math"/>
                </a:rPr>
                <a:t>^</a:t>
              </a:r>
              <a:r>
                <a:rPr lang="en-US" sz="2400" b="0" i="0" smtClean="0">
                  <a:latin typeface="Cambria Math" panose="02040503050406030204" pitchFamily="18" charset="0"/>
                </a:rPr>
                <a:t>4</a:t>
              </a:r>
              <a:r>
                <a:rPr lang="en-US" sz="2400" b="0" i="0" smtClean="0">
                  <a:latin typeface="Cambria Math"/>
                </a:rPr>
                <a:t> </a:t>
              </a:r>
              <a:r>
                <a:rPr lang="en-US" sz="2400" b="0" i="0" smtClean="0">
                  <a:latin typeface="Cambria Math"/>
                </a:rPr>
                <a:t>&gt;2</a:t>
              </a:r>
              <a:endParaRPr lang="en-US" sz="2400" dirty="0"/>
            </a:p>
          </dgm:t>
        </dgm:pt>
      </mc:Fallback>
    </mc:AlternateContent>
    <dgm:pt modelId="{FC0B9166-8864-4262-9D7E-FB1695A2871A}" type="parTrans" cxnId="{03876569-781F-45B4-B114-5A950922F4D7}">
      <dgm:prSet/>
      <dgm:spPr/>
      <dgm:t>
        <a:bodyPr/>
        <a:lstStyle/>
        <a:p>
          <a:endParaRPr lang="en-US"/>
        </a:p>
      </dgm:t>
    </dgm:pt>
    <dgm:pt modelId="{C6E52EDD-DC13-4F5D-9A3D-252AA592D3C4}" type="sibTrans" cxnId="{03876569-781F-45B4-B114-5A950922F4D7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CE23103F-86AC-416D-828D-D53DE86C4286}">
          <dgm:prSet phldrT="[Text]" custT="1"/>
          <dgm:spPr/>
          <dgm:t>
            <a:bodyPr/>
            <a:lstStyle/>
            <a:p>
              <a14:m>
                <m:oMath xmlns:m="http://schemas.openxmlformats.org/officeDocument/2006/math">
                  <m:sSup>
                    <m:sSupPr>
                      <m:ctrlPr>
                        <a:rPr lang="en-US" sz="2400" b="0" i="1" smtClean="0">
                          <a:latin typeface="Cambria Math"/>
                        </a:rPr>
                      </m:ctrlPr>
                    </m:sSupPr>
                    <m:e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e>
                    <m: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a14:m>
              <a:r>
                <a:rPr lang="en-US" sz="2400" dirty="0" smtClean="0"/>
                <a:t>	</a:t>
              </a:r>
              <a14:m>
                <m:oMath xmlns:m="http://schemas.openxmlformats.org/officeDocument/2006/math">
                  <m:f>
                    <m:fPr>
                      <m:ctrlPr>
                        <a:rPr lang="en-US" sz="2400" b="0" i="1" smtClean="0">
                          <a:latin typeface="Cambria Math"/>
                        </a:rPr>
                      </m:ctrlPr>
                    </m:fPr>
                    <m:num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</m:num>
                    <m:den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den>
                  </m:f>
                  <m:r>
                    <a:rPr lang="en-US" sz="2400" b="0" i="1" smtClean="0">
                      <a:latin typeface="Cambria Math"/>
                    </a:rPr>
                    <m:t>&gt;2</m:t>
                  </m:r>
                </m:oMath>
              </a14:m>
              <a:endParaRPr lang="en-US" sz="2400" dirty="0"/>
            </a:p>
          </dgm:t>
        </dgm:pt>
      </mc:Choice>
      <mc:Fallback xmlns="">
        <dgm:pt modelId="{CE23103F-86AC-416D-828D-D53DE86C4286}">
          <dgm:prSet phldrT="[Text]" custT="1"/>
          <dgm:spPr/>
          <dgm:t>
            <a:bodyPr/>
            <a:lstStyle/>
            <a:p>
              <a:r>
                <a:rPr lang="en-US" sz="2400" b="0" i="0" smtClean="0">
                  <a:latin typeface="Cambria Math" panose="02040503050406030204" pitchFamily="18" charset="0"/>
                </a:rPr>
                <a:t>𝐵</a:t>
              </a:r>
              <a:r>
                <a:rPr lang="en-US" sz="2400" b="0" i="0" smtClean="0">
                  <a:latin typeface="Cambria Math"/>
                </a:rPr>
                <a:t>^</a:t>
              </a:r>
              <a:r>
                <a:rPr lang="en-US" sz="2400" b="0" i="0" smtClean="0">
                  <a:latin typeface="Cambria Math" panose="02040503050406030204" pitchFamily="18" charset="0"/>
                </a:rPr>
                <a:t>2</a:t>
              </a:r>
              <a:r>
                <a:rPr lang="en-US" sz="2400" dirty="0" smtClean="0"/>
                <a:t>	</a:t>
              </a:r>
              <a:r>
                <a:rPr lang="en-US" sz="2400" b="0" i="0" smtClean="0">
                  <a:latin typeface="Cambria Math" panose="02040503050406030204" pitchFamily="18" charset="0"/>
                </a:rPr>
                <a:t>𝑞</a:t>
              </a:r>
              <a:r>
                <a:rPr lang="en-US" sz="2400" b="0" i="0" smtClean="0">
                  <a:latin typeface="Cambria Math"/>
                </a:rPr>
                <a:t>/</a:t>
              </a:r>
              <a:r>
                <a:rPr lang="en-US" sz="2400" b="0" i="0" smtClean="0">
                  <a:latin typeface="Cambria Math" panose="02040503050406030204" pitchFamily="18" charset="0"/>
                </a:rPr>
                <a:t>𝐵</a:t>
              </a:r>
              <a:r>
                <a:rPr lang="en-US" sz="2400" b="0" i="0" smtClean="0">
                  <a:latin typeface="Cambria Math"/>
                </a:rPr>
                <a:t>^</a:t>
              </a:r>
              <a:r>
                <a:rPr lang="en-US" sz="2400" b="0" i="0" smtClean="0">
                  <a:latin typeface="Cambria Math" panose="02040503050406030204" pitchFamily="18" charset="0"/>
                </a:rPr>
                <a:t>2</a:t>
              </a:r>
              <a:r>
                <a:rPr lang="en-US" sz="2400" b="0" i="0" smtClean="0">
                  <a:latin typeface="Cambria Math"/>
                </a:rPr>
                <a:t> </a:t>
              </a:r>
              <a:r>
                <a:rPr lang="en-US" sz="2400" b="0" i="0" smtClean="0">
                  <a:latin typeface="Cambria Math"/>
                </a:rPr>
                <a:t>&gt;2</a:t>
              </a:r>
              <a:endParaRPr lang="en-US" sz="2400" dirty="0"/>
            </a:p>
          </dgm:t>
        </dgm:pt>
      </mc:Fallback>
    </mc:AlternateContent>
    <dgm:pt modelId="{9674CEBD-86EA-4174-B510-61C8DD63360B}" type="parTrans" cxnId="{A262D416-8007-4E7D-AF95-DA90822CB014}">
      <dgm:prSet/>
      <dgm:spPr/>
      <dgm:t>
        <a:bodyPr/>
        <a:lstStyle/>
        <a:p>
          <a:endParaRPr lang="en-US"/>
        </a:p>
      </dgm:t>
    </dgm:pt>
    <dgm:pt modelId="{A82B4DFE-D64E-4E15-A003-FE9B663D38C1}" type="sibTrans" cxnId="{A262D416-8007-4E7D-AF95-DA90822CB014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9811375A-2810-4917-ACD8-CA3B318E9A68}">
          <dgm:prSet phldrT="[Text]" custT="1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n-US" sz="2400" b="0" i="1" smtClean="0">
                      <a:latin typeface="Cambria Math" panose="02040503050406030204" pitchFamily="18" charset="0"/>
                    </a:rPr>
                    <m:t>𝐵</m:t>
                  </m:r>
                </m:oMath>
              </a14:m>
              <a:r>
                <a:rPr lang="en-US" sz="2400" b="0" dirty="0" smtClean="0"/>
                <a:t>	</a:t>
              </a:r>
              <a14:m>
                <m:oMath xmlns:m="http://schemas.openxmlformats.org/officeDocument/2006/math">
                  <m:f>
                    <m:fPr>
                      <m:ctrlPr>
                        <a:rPr lang="en-US" sz="2400" b="0" i="1" smtClean="0">
                          <a:latin typeface="Cambria Math"/>
                        </a:rPr>
                      </m:ctrlPr>
                    </m:fPr>
                    <m:num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</m:num>
                    <m:den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den>
                  </m:f>
                  <m:r>
                    <a:rPr lang="en-US" sz="2400" b="0" i="1" smtClean="0">
                      <a:latin typeface="Cambria Math"/>
                    </a:rPr>
                    <m:t>&gt;2</m:t>
                  </m:r>
                </m:oMath>
              </a14:m>
              <a:endParaRPr lang="en-US" sz="2400" b="0" dirty="0" smtClean="0"/>
            </a:p>
          </dgm:t>
        </dgm:pt>
      </mc:Choice>
      <mc:Fallback xmlns="">
        <dgm:pt modelId="{9811375A-2810-4917-ACD8-CA3B318E9A68}">
          <dgm:prSet phldrT="[Text]" custT="1"/>
          <dgm:spPr/>
          <dgm:t>
            <a:bodyPr/>
            <a:lstStyle/>
            <a:p>
              <a:r>
                <a:rPr lang="en-US" sz="2400" b="0" i="0" smtClean="0">
                  <a:latin typeface="Cambria Math" panose="02040503050406030204" pitchFamily="18" charset="0"/>
                </a:rPr>
                <a:t>𝐵</a:t>
              </a:r>
              <a:r>
                <a:rPr lang="en-US" sz="2400" b="0" dirty="0" smtClean="0"/>
                <a:t>	</a:t>
              </a:r>
              <a:r>
                <a:rPr lang="en-US" sz="2400" b="0" i="0" smtClean="0">
                  <a:latin typeface="Cambria Math" panose="02040503050406030204" pitchFamily="18" charset="0"/>
                </a:rPr>
                <a:t>𝑞</a:t>
              </a:r>
              <a:r>
                <a:rPr lang="en-US" sz="2400" b="0" i="0" smtClean="0">
                  <a:latin typeface="Cambria Math"/>
                </a:rPr>
                <a:t>/</a:t>
              </a:r>
              <a:r>
                <a:rPr lang="en-US" sz="2400" b="0" i="0" smtClean="0">
                  <a:latin typeface="Cambria Math" panose="02040503050406030204" pitchFamily="18" charset="0"/>
                </a:rPr>
                <a:t>𝐵</a:t>
              </a:r>
              <a:r>
                <a:rPr lang="en-US" sz="2400" b="0" i="0" smtClean="0">
                  <a:latin typeface="Cambria Math"/>
                </a:rPr>
                <a:t>&gt;2</a:t>
              </a:r>
              <a:endParaRPr lang="en-US" sz="2400" b="0" dirty="0" smtClean="0"/>
            </a:p>
          </dgm:t>
        </dgm:pt>
      </mc:Fallback>
    </mc:AlternateContent>
    <dgm:pt modelId="{0282715A-8C83-406F-A688-41143058DC12}" type="parTrans" cxnId="{DC1BB0BE-F41D-445D-8488-FBEB371C570D}">
      <dgm:prSet/>
      <dgm:spPr/>
      <dgm:t>
        <a:bodyPr/>
        <a:lstStyle/>
        <a:p>
          <a:endParaRPr lang="en-US"/>
        </a:p>
      </dgm:t>
    </dgm:pt>
    <dgm:pt modelId="{14C1D326-90CE-4AA6-BE78-CBB4A59E3885}" type="sibTrans" cxnId="{DC1BB0BE-F41D-445D-8488-FBEB371C570D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1F4D30F6-6D26-4A88-999C-C8804A8770D6}">
          <dgm:prSet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m:oMathPara>
              </a14:m>
              <a:endParaRPr lang="en-US" dirty="0"/>
            </a:p>
          </dgm:t>
        </dgm:pt>
      </mc:Choice>
      <mc:Fallback xmlns="">
        <dgm:pt modelId="{1F4D30F6-6D26-4A88-999C-C8804A8770D6}">
          <dgm:prSet/>
          <dgm:spPr/>
          <dgm:t>
            <a:bodyPr/>
            <a:lstStyle/>
            <a:p>
              <a:r>
                <a:rPr lang="en-US" b="0" i="0" smtClean="0">
                  <a:latin typeface="Cambria Math" panose="02040503050406030204" pitchFamily="18" charset="0"/>
                </a:rPr>
                <a:t>𝑚</a:t>
              </a:r>
              <a:r>
                <a:rPr lang="en-US" b="0" i="0" smtClean="0">
                  <a:latin typeface="Cambria Math" panose="02040503050406030204" pitchFamily="18" charset="0"/>
                </a:rPr>
                <a:t>_1</a:t>
              </a:r>
              <a:endParaRPr lang="en-US" dirty="0"/>
            </a:p>
          </dgm:t>
        </dgm:pt>
      </mc:Fallback>
    </mc:AlternateContent>
    <dgm:pt modelId="{07EDAA50-E88E-4DCE-BD3A-FCA02654F4AB}" type="parTrans" cxnId="{CF919874-9977-4B30-B3BA-6620105BB44F}">
      <dgm:prSet/>
      <dgm:spPr/>
      <dgm:t>
        <a:bodyPr/>
        <a:lstStyle/>
        <a:p>
          <a:endParaRPr lang="en-US"/>
        </a:p>
      </dgm:t>
    </dgm:pt>
    <dgm:pt modelId="{48547793-8271-480D-8330-8A0885ED6178}" type="sibTrans" cxnId="{CF919874-9977-4B30-B3BA-6620105BB44F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977CBC60-164C-4401-89EB-3BCEE8FDE9B4}">
          <dgm:prSet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m:oMathPara>
              </a14:m>
              <a:endParaRPr lang="en-US" dirty="0"/>
            </a:p>
          </dgm:t>
        </dgm:pt>
      </mc:Choice>
      <mc:Fallback xmlns="">
        <dgm:pt modelId="{977CBC60-164C-4401-89EB-3BCEE8FDE9B4}">
          <dgm:prSet/>
          <dgm:spPr/>
          <dgm:t>
            <a:bodyPr/>
            <a:lstStyle/>
            <a:p>
              <a:r>
                <a:rPr lang="en-US" b="0" i="0" smtClean="0">
                  <a:latin typeface="Cambria Math" panose="02040503050406030204" pitchFamily="18" charset="0"/>
                </a:rPr>
                <a:t>𝑚_4</a:t>
              </a:r>
              <a:endParaRPr lang="en-US" dirty="0"/>
            </a:p>
          </dgm:t>
        </dgm:pt>
      </mc:Fallback>
    </mc:AlternateContent>
    <dgm:pt modelId="{97FD177C-191B-4823-8839-FA5F0CA60B07}" type="parTrans" cxnId="{55F63223-1C53-4068-9EEA-2800D97B0D65}">
      <dgm:prSet/>
      <dgm:spPr/>
      <dgm:t>
        <a:bodyPr/>
        <a:lstStyle/>
        <a:p>
          <a:endParaRPr lang="en-US"/>
        </a:p>
      </dgm:t>
    </dgm:pt>
    <dgm:pt modelId="{710DAFEE-83F3-4485-8262-CCBA3FC9F1BF}" type="sibTrans" cxnId="{55F63223-1C53-4068-9EEA-2800D97B0D65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0A7D76B7-3489-4304-AEE0-6145C7FF0432}">
          <dgm:prSet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m:oMathPara>
              </a14:m>
              <a:endParaRPr lang="en-US" dirty="0"/>
            </a:p>
          </dgm:t>
        </dgm:pt>
      </mc:Choice>
      <mc:Fallback xmlns="">
        <dgm:pt modelId="{0A7D76B7-3489-4304-AEE0-6145C7FF0432}">
          <dgm:prSet/>
          <dgm:spPr/>
          <dgm:t>
            <a:bodyPr/>
            <a:lstStyle/>
            <a:p>
              <a:r>
                <a:rPr lang="en-US" b="0" i="0" smtClean="0">
                  <a:latin typeface="Cambria Math" panose="02040503050406030204" pitchFamily="18" charset="0"/>
                </a:rPr>
                <a:t>𝑚</a:t>
              </a:r>
              <a:r>
                <a:rPr lang="en-US" b="0" i="0" smtClean="0">
                  <a:latin typeface="Cambria Math" panose="02040503050406030204" pitchFamily="18" charset="0"/>
                </a:rPr>
                <a:t>_3</a:t>
              </a:r>
              <a:endParaRPr lang="en-US" dirty="0"/>
            </a:p>
          </dgm:t>
        </dgm:pt>
      </mc:Fallback>
    </mc:AlternateContent>
    <dgm:pt modelId="{C23D17DE-586F-4DE8-9BA8-4B7A70844126}" type="parTrans" cxnId="{C76633E1-10D7-4E04-A46E-5B31E8E0A19D}">
      <dgm:prSet/>
      <dgm:spPr/>
      <dgm:t>
        <a:bodyPr/>
        <a:lstStyle/>
        <a:p>
          <a:endParaRPr lang="en-US"/>
        </a:p>
      </dgm:t>
    </dgm:pt>
    <dgm:pt modelId="{618B2B6F-58AD-444A-85C8-F266C9C4B32D}" type="sibTrans" cxnId="{C76633E1-10D7-4E04-A46E-5B31E8E0A19D}">
      <dgm:prSet/>
      <dgm:spPr/>
      <dgm:t>
        <a:bodyPr/>
        <a:lstStyle/>
        <a:p>
          <a:endParaRPr lang="en-US"/>
        </a:p>
      </dgm:t>
    </dgm:pt>
    <dgm:pt modelId="{31FD6500-74F2-4AAC-9091-BB1E69B9EADE}" type="pres">
      <dgm:prSet presAssocID="{E4AC3B7C-E2CF-4109-A7FB-47DBBA4E676F}" presName="mainComposite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FD6637-9275-4953-BA6A-0A730A412178}" type="pres">
      <dgm:prSet presAssocID="{E4AC3B7C-E2CF-4109-A7FB-47DBBA4E676F}" presName="hierFlow" presStyleCnt="0"/>
      <dgm:spPr/>
    </dgm:pt>
    <dgm:pt modelId="{B19CB7CF-F7A4-4199-9080-2FF2624D3762}" type="pres">
      <dgm:prSet presAssocID="{E4AC3B7C-E2CF-4109-A7FB-47DBBA4E676F}" presName="firstBuf" presStyleCnt="0"/>
      <dgm:spPr/>
    </dgm:pt>
    <dgm:pt modelId="{0D1EEA72-E85A-4ED9-B742-13343570D390}" type="pres">
      <dgm:prSet presAssocID="{E4AC3B7C-E2CF-4109-A7FB-47DBBA4E676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B202E22-243A-4283-8C84-1D3699FED236}" type="pres">
      <dgm:prSet presAssocID="{59F454EB-ECC1-41ED-9544-10B2B1F796F1}" presName="Name14" presStyleCnt="0"/>
      <dgm:spPr/>
    </dgm:pt>
    <dgm:pt modelId="{C434BD7F-B2BA-4EFE-ABEA-EAF425C337B7}" type="pres">
      <dgm:prSet presAssocID="{59F454EB-ECC1-41ED-9544-10B2B1F796F1}" presName="level1Shape" presStyleLbl="node0" presStyleIdx="0" presStyleCnt="1" custScaleX="2633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E4E2DE-0649-4ADE-AB01-85CDB52BEF79}" type="pres">
      <dgm:prSet presAssocID="{59F454EB-ECC1-41ED-9544-10B2B1F796F1}" presName="hierChild2" presStyleCnt="0"/>
      <dgm:spPr/>
    </dgm:pt>
    <dgm:pt modelId="{F2508BE0-4B66-45D2-9795-F1F8F8B7BB19}" type="pres">
      <dgm:prSet presAssocID="{C61084AD-0FF8-4159-B19E-7AEF7061E356}" presName="Name19" presStyleLbl="parChTrans1D2" presStyleIdx="0" presStyleCnt="2"/>
      <dgm:spPr/>
      <dgm:t>
        <a:bodyPr/>
        <a:lstStyle/>
        <a:p>
          <a:endParaRPr lang="en-US"/>
        </a:p>
      </dgm:t>
    </dgm:pt>
    <dgm:pt modelId="{DE5BF00D-6D05-44A5-B9A9-65184CF7D987}" type="pres">
      <dgm:prSet presAssocID="{87C60FC0-37FB-456D-AAAD-859F2A8F027D}" presName="Name21" presStyleCnt="0"/>
      <dgm:spPr/>
    </dgm:pt>
    <dgm:pt modelId="{1DD8E5E2-93E5-42EE-88F3-A5627E79C99B}" type="pres">
      <dgm:prSet presAssocID="{87C60FC0-37FB-456D-AAAD-859F2A8F027D}" presName="level2Shape" presStyleLbl="node2" presStyleIdx="0" presStyleCnt="2" custScaleX="160517"/>
      <dgm:spPr/>
      <dgm:t>
        <a:bodyPr/>
        <a:lstStyle/>
        <a:p>
          <a:endParaRPr lang="en-US"/>
        </a:p>
      </dgm:t>
    </dgm:pt>
    <dgm:pt modelId="{5F88E0D0-F801-4F4B-B892-23142FF1BD56}" type="pres">
      <dgm:prSet presAssocID="{87C60FC0-37FB-456D-AAAD-859F2A8F027D}" presName="hierChild3" presStyleCnt="0"/>
      <dgm:spPr/>
    </dgm:pt>
    <dgm:pt modelId="{94B74716-D75D-46BB-851E-72D6B6D3C02B}" type="pres">
      <dgm:prSet presAssocID="{97FD177C-191B-4823-8839-FA5F0CA60B07}" presName="Name19" presStyleLbl="parChTrans1D3" presStyleIdx="0" presStyleCnt="4"/>
      <dgm:spPr/>
      <dgm:t>
        <a:bodyPr/>
        <a:lstStyle/>
        <a:p>
          <a:endParaRPr lang="en-US"/>
        </a:p>
      </dgm:t>
    </dgm:pt>
    <dgm:pt modelId="{B54B7A21-2FD5-45A0-A645-2B85CC86AE9C}" type="pres">
      <dgm:prSet presAssocID="{977CBC60-164C-4401-89EB-3BCEE8FDE9B4}" presName="Name21" presStyleCnt="0"/>
      <dgm:spPr/>
    </dgm:pt>
    <dgm:pt modelId="{6F771582-325B-435D-951D-10FF708FDC85}" type="pres">
      <dgm:prSet presAssocID="{977CBC60-164C-4401-89EB-3BCEE8FDE9B4}" presName="level2Shape" presStyleLbl="node3" presStyleIdx="0" presStyleCnt="4"/>
      <dgm:spPr/>
      <dgm:t>
        <a:bodyPr/>
        <a:lstStyle/>
        <a:p>
          <a:endParaRPr lang="en-US"/>
        </a:p>
      </dgm:t>
    </dgm:pt>
    <dgm:pt modelId="{EDE3735F-16D0-4C89-9FF8-A36EC041A896}" type="pres">
      <dgm:prSet presAssocID="{977CBC60-164C-4401-89EB-3BCEE8FDE9B4}" presName="hierChild3" presStyleCnt="0"/>
      <dgm:spPr/>
    </dgm:pt>
    <dgm:pt modelId="{A8104B1A-F68F-4080-90A1-57DC863E16C2}" type="pres">
      <dgm:prSet presAssocID="{C23D17DE-586F-4DE8-9BA8-4B7A70844126}" presName="Name19" presStyleLbl="parChTrans1D3" presStyleIdx="1" presStyleCnt="4"/>
      <dgm:spPr/>
      <dgm:t>
        <a:bodyPr/>
        <a:lstStyle/>
        <a:p>
          <a:endParaRPr lang="en-US"/>
        </a:p>
      </dgm:t>
    </dgm:pt>
    <dgm:pt modelId="{89278171-7F41-42EE-B515-55AFD52B8034}" type="pres">
      <dgm:prSet presAssocID="{0A7D76B7-3489-4304-AEE0-6145C7FF0432}" presName="Name21" presStyleCnt="0"/>
      <dgm:spPr/>
    </dgm:pt>
    <dgm:pt modelId="{601AAB79-CFF4-4B9D-A77B-DA81FF89A2F0}" type="pres">
      <dgm:prSet presAssocID="{0A7D76B7-3489-4304-AEE0-6145C7FF0432}" presName="level2Shape" presStyleLbl="node3" presStyleIdx="1" presStyleCnt="4"/>
      <dgm:spPr/>
      <dgm:t>
        <a:bodyPr/>
        <a:lstStyle/>
        <a:p>
          <a:endParaRPr lang="en-US"/>
        </a:p>
      </dgm:t>
    </dgm:pt>
    <dgm:pt modelId="{C4196916-FB61-4EEA-8C87-07F37F10D261}" type="pres">
      <dgm:prSet presAssocID="{0A7D76B7-3489-4304-AEE0-6145C7FF0432}" presName="hierChild3" presStyleCnt="0"/>
      <dgm:spPr/>
    </dgm:pt>
    <dgm:pt modelId="{BCCB10C7-58AB-4023-A4F8-47D5C24C66EC}" type="pres">
      <dgm:prSet presAssocID="{8B2D5EE2-0F61-4CCB-882F-765AA365FDF4}" presName="Name19" presStyleLbl="parChTrans1D2" presStyleIdx="1" presStyleCnt="2"/>
      <dgm:spPr/>
      <dgm:t>
        <a:bodyPr/>
        <a:lstStyle/>
        <a:p>
          <a:endParaRPr lang="en-US"/>
        </a:p>
      </dgm:t>
    </dgm:pt>
    <dgm:pt modelId="{A71218DF-B572-4A92-BEBA-CBF7A0562118}" type="pres">
      <dgm:prSet presAssocID="{E65ABE3A-72BA-495F-ADFA-9600C3B17F12}" presName="Name21" presStyleCnt="0"/>
      <dgm:spPr/>
    </dgm:pt>
    <dgm:pt modelId="{5C771031-0366-4554-8BDA-40710B3C5A39}" type="pres">
      <dgm:prSet presAssocID="{E65ABE3A-72BA-495F-ADFA-9600C3B17F12}" presName="level2Shape" presStyleLbl="node2" presStyleIdx="1" presStyleCnt="2" custScaleX="162812"/>
      <dgm:spPr/>
      <dgm:t>
        <a:bodyPr/>
        <a:lstStyle/>
        <a:p>
          <a:endParaRPr lang="en-US"/>
        </a:p>
      </dgm:t>
    </dgm:pt>
    <dgm:pt modelId="{3E393E9E-D0A9-4413-863B-BBDEBFDA620E}" type="pres">
      <dgm:prSet presAssocID="{E65ABE3A-72BA-495F-ADFA-9600C3B17F12}" presName="hierChild3" presStyleCnt="0"/>
      <dgm:spPr/>
    </dgm:pt>
    <dgm:pt modelId="{4AF691B4-44C7-4B3D-BD2B-F2FEE5DC0081}" type="pres">
      <dgm:prSet presAssocID="{8413FACC-4F73-415F-BEA1-1B39D90F3D73}" presName="Name19" presStyleLbl="parChTrans1D3" presStyleIdx="2" presStyleCnt="4"/>
      <dgm:spPr/>
      <dgm:t>
        <a:bodyPr/>
        <a:lstStyle/>
        <a:p>
          <a:endParaRPr lang="en-US"/>
        </a:p>
      </dgm:t>
    </dgm:pt>
    <dgm:pt modelId="{6FDEA95E-032E-4F25-B660-00197304C364}" type="pres">
      <dgm:prSet presAssocID="{9AABA81C-8260-425E-947A-5BF72D5824CE}" presName="Name21" presStyleCnt="0"/>
      <dgm:spPr/>
    </dgm:pt>
    <dgm:pt modelId="{F9321A2C-6631-4451-9F90-03DD5825716B}" type="pres">
      <dgm:prSet presAssocID="{9AABA81C-8260-425E-947A-5BF72D5824CE}" presName="level2Shape" presStyleLbl="node3" presStyleIdx="2" presStyleCnt="4"/>
      <dgm:spPr/>
      <dgm:t>
        <a:bodyPr/>
        <a:lstStyle/>
        <a:p>
          <a:endParaRPr lang="en-US"/>
        </a:p>
      </dgm:t>
    </dgm:pt>
    <dgm:pt modelId="{411CF537-F6BD-401C-BD16-AF8482C9EFFF}" type="pres">
      <dgm:prSet presAssocID="{9AABA81C-8260-425E-947A-5BF72D5824CE}" presName="hierChild3" presStyleCnt="0"/>
      <dgm:spPr/>
    </dgm:pt>
    <dgm:pt modelId="{032A45DF-0E98-4BA3-B0C2-100936EE759F}" type="pres">
      <dgm:prSet presAssocID="{07EDAA50-E88E-4DCE-BD3A-FCA02654F4AB}" presName="Name19" presStyleLbl="parChTrans1D3" presStyleIdx="3" presStyleCnt="4"/>
      <dgm:spPr/>
      <dgm:t>
        <a:bodyPr/>
        <a:lstStyle/>
        <a:p>
          <a:endParaRPr lang="en-US"/>
        </a:p>
      </dgm:t>
    </dgm:pt>
    <dgm:pt modelId="{3329B165-12A1-402B-8AFD-6C92C7FE1739}" type="pres">
      <dgm:prSet presAssocID="{1F4D30F6-6D26-4A88-999C-C8804A8770D6}" presName="Name21" presStyleCnt="0"/>
      <dgm:spPr/>
    </dgm:pt>
    <dgm:pt modelId="{0CCAF84C-C354-4D56-B3A1-E844B6D293E8}" type="pres">
      <dgm:prSet presAssocID="{1F4D30F6-6D26-4A88-999C-C8804A8770D6}" presName="level2Shape" presStyleLbl="node3" presStyleIdx="3" presStyleCnt="4"/>
      <dgm:spPr/>
      <dgm:t>
        <a:bodyPr/>
        <a:lstStyle/>
        <a:p>
          <a:endParaRPr lang="en-US"/>
        </a:p>
      </dgm:t>
    </dgm:pt>
    <dgm:pt modelId="{ABEEF01C-113E-4D06-8911-056D926F2FE7}" type="pres">
      <dgm:prSet presAssocID="{1F4D30F6-6D26-4A88-999C-C8804A8770D6}" presName="hierChild3" presStyleCnt="0"/>
      <dgm:spPr/>
    </dgm:pt>
    <dgm:pt modelId="{C90137B0-E9F7-4F32-85B0-75FB85DD7052}" type="pres">
      <dgm:prSet presAssocID="{E4AC3B7C-E2CF-4109-A7FB-47DBBA4E676F}" presName="bgShapesFlow" presStyleCnt="0"/>
      <dgm:spPr/>
    </dgm:pt>
    <dgm:pt modelId="{186EF43B-21B4-4D79-9C3E-BE3CE51261E8}" type="pres">
      <dgm:prSet presAssocID="{13A86B04-B5B4-4A90-9B79-F8CB18295B4B}" presName="rectComp" presStyleCnt="0"/>
      <dgm:spPr/>
    </dgm:pt>
    <dgm:pt modelId="{7643AAAA-42F8-45CD-8420-0730BF5C4FB5}" type="pres">
      <dgm:prSet presAssocID="{13A86B04-B5B4-4A90-9B79-F8CB18295B4B}" presName="bgRect" presStyleLbl="bgShp" presStyleIdx="0" presStyleCnt="3" custLinFactNeighborX="5424" custLinFactNeighborY="-45064"/>
      <dgm:spPr/>
      <dgm:t>
        <a:bodyPr/>
        <a:lstStyle/>
        <a:p>
          <a:endParaRPr lang="en-US"/>
        </a:p>
      </dgm:t>
    </dgm:pt>
    <dgm:pt modelId="{44BB2156-9EA7-4DEA-9370-CD07A223A7C3}" type="pres">
      <dgm:prSet presAssocID="{13A86B04-B5B4-4A90-9B79-F8CB18295B4B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DEE501-CFEA-46FA-AE93-2131D571FDB4}" type="pres">
      <dgm:prSet presAssocID="{13A86B04-B5B4-4A90-9B79-F8CB18295B4B}" presName="spComp" presStyleCnt="0"/>
      <dgm:spPr/>
    </dgm:pt>
    <dgm:pt modelId="{2418558F-9D3C-4D60-8564-38FA43E029A3}" type="pres">
      <dgm:prSet presAssocID="{13A86B04-B5B4-4A90-9B79-F8CB18295B4B}" presName="vSp" presStyleCnt="0"/>
      <dgm:spPr/>
    </dgm:pt>
    <dgm:pt modelId="{D91CB2D0-F4BB-4EEC-818D-56277FF9E8A9}" type="pres">
      <dgm:prSet presAssocID="{CE23103F-86AC-416D-828D-D53DE86C4286}" presName="rectComp" presStyleCnt="0"/>
      <dgm:spPr/>
    </dgm:pt>
    <dgm:pt modelId="{D2408072-BB21-4054-B825-822D53055945}" type="pres">
      <dgm:prSet presAssocID="{CE23103F-86AC-416D-828D-D53DE86C4286}" presName="bgRect" presStyleLbl="bgShp" presStyleIdx="1" presStyleCnt="3"/>
      <dgm:spPr/>
      <dgm:t>
        <a:bodyPr/>
        <a:lstStyle/>
        <a:p>
          <a:endParaRPr lang="en-US"/>
        </a:p>
      </dgm:t>
    </dgm:pt>
    <dgm:pt modelId="{6E2EEDE5-6423-4203-9392-D52C4BDD18E2}" type="pres">
      <dgm:prSet presAssocID="{CE23103F-86AC-416D-828D-D53DE86C4286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A66063-5F1C-4149-991B-7FE66368E9DF}" type="pres">
      <dgm:prSet presAssocID="{CE23103F-86AC-416D-828D-D53DE86C4286}" presName="spComp" presStyleCnt="0"/>
      <dgm:spPr/>
    </dgm:pt>
    <dgm:pt modelId="{0EB6B994-7CA0-4E83-9146-F2E5338449CD}" type="pres">
      <dgm:prSet presAssocID="{CE23103F-86AC-416D-828D-D53DE86C4286}" presName="vSp" presStyleCnt="0"/>
      <dgm:spPr/>
    </dgm:pt>
    <dgm:pt modelId="{53BC7C68-F480-4DDF-92EA-8CA1B857A6AB}" type="pres">
      <dgm:prSet presAssocID="{9811375A-2810-4917-ACD8-CA3B318E9A68}" presName="rectComp" presStyleCnt="0"/>
      <dgm:spPr/>
    </dgm:pt>
    <dgm:pt modelId="{F7F5C31C-60A5-4D14-8F15-277710B8FBA2}" type="pres">
      <dgm:prSet presAssocID="{9811375A-2810-4917-ACD8-CA3B318E9A68}" presName="bgRect" presStyleLbl="bgShp" presStyleIdx="2" presStyleCnt="3"/>
      <dgm:spPr/>
      <dgm:t>
        <a:bodyPr/>
        <a:lstStyle/>
        <a:p>
          <a:endParaRPr lang="en-US"/>
        </a:p>
      </dgm:t>
    </dgm:pt>
    <dgm:pt modelId="{47540186-FF40-4136-8204-12A9BC09762A}" type="pres">
      <dgm:prSet presAssocID="{9811375A-2810-4917-ACD8-CA3B318E9A68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D03BA2-343A-4DF6-AF1F-FE56404DE28C}" type="presOf" srcId="{C61084AD-0FF8-4159-B19E-7AEF7061E356}" destId="{F2508BE0-4B66-45D2-9795-F1F8F8B7BB19}" srcOrd="0" destOrd="0" presId="urn:microsoft.com/office/officeart/2005/8/layout/hierarchy6"/>
    <dgm:cxn modelId="{5FF07243-FB8A-47B5-BD2C-F2CC91FFC4B0}" srcId="{E65ABE3A-72BA-495F-ADFA-9600C3B17F12}" destId="{9AABA81C-8260-425E-947A-5BF72D5824CE}" srcOrd="0" destOrd="0" parTransId="{8413FACC-4F73-415F-BEA1-1B39D90F3D73}" sibTransId="{EA14D87D-2F74-428B-AB22-74913D54EFB9}"/>
    <dgm:cxn modelId="{77FEAE2B-2C82-436E-A355-BEDDC1521D43}" type="presOf" srcId="{C23D17DE-586F-4DE8-9BA8-4B7A70844126}" destId="{A8104B1A-F68F-4080-90A1-57DC863E16C2}" srcOrd="0" destOrd="0" presId="urn:microsoft.com/office/officeart/2005/8/layout/hierarchy6"/>
    <dgm:cxn modelId="{77C5270C-AD26-49CC-914F-1A3755FB120A}" type="presOf" srcId="{8413FACC-4F73-415F-BEA1-1B39D90F3D73}" destId="{4AF691B4-44C7-4B3D-BD2B-F2FEE5DC0081}" srcOrd="0" destOrd="0" presId="urn:microsoft.com/office/officeart/2005/8/layout/hierarchy6"/>
    <dgm:cxn modelId="{6EE61D4C-6DE8-47B1-BB51-48708453B573}" type="presOf" srcId="{07EDAA50-E88E-4DCE-BD3A-FCA02654F4AB}" destId="{032A45DF-0E98-4BA3-B0C2-100936EE759F}" srcOrd="0" destOrd="0" presId="urn:microsoft.com/office/officeart/2005/8/layout/hierarchy6"/>
    <dgm:cxn modelId="{CBFE4DE6-7D15-4376-9535-D98D2067956B}" type="presOf" srcId="{9811375A-2810-4917-ACD8-CA3B318E9A68}" destId="{47540186-FF40-4136-8204-12A9BC09762A}" srcOrd="1" destOrd="0" presId="urn:microsoft.com/office/officeart/2005/8/layout/hierarchy6"/>
    <dgm:cxn modelId="{BAF36C91-B31B-478F-93BE-B46A6C0112CE}" srcId="{59F454EB-ECC1-41ED-9544-10B2B1F796F1}" destId="{87C60FC0-37FB-456D-AAAD-859F2A8F027D}" srcOrd="0" destOrd="0" parTransId="{C61084AD-0FF8-4159-B19E-7AEF7061E356}" sibTransId="{7C5E02EE-DFCD-4725-ACF8-2429FE91B474}"/>
    <dgm:cxn modelId="{CF919874-9977-4B30-B3BA-6620105BB44F}" srcId="{E65ABE3A-72BA-495F-ADFA-9600C3B17F12}" destId="{1F4D30F6-6D26-4A88-999C-C8804A8770D6}" srcOrd="1" destOrd="0" parTransId="{07EDAA50-E88E-4DCE-BD3A-FCA02654F4AB}" sibTransId="{48547793-8271-480D-8330-8A0885ED6178}"/>
    <dgm:cxn modelId="{DC1BB0BE-F41D-445D-8488-FBEB371C570D}" srcId="{E4AC3B7C-E2CF-4109-A7FB-47DBBA4E676F}" destId="{9811375A-2810-4917-ACD8-CA3B318E9A68}" srcOrd="3" destOrd="0" parTransId="{0282715A-8C83-406F-A688-41143058DC12}" sibTransId="{14C1D326-90CE-4AA6-BE78-CBB4A59E3885}"/>
    <dgm:cxn modelId="{55F63223-1C53-4068-9EEA-2800D97B0D65}" srcId="{87C60FC0-37FB-456D-AAAD-859F2A8F027D}" destId="{977CBC60-164C-4401-89EB-3BCEE8FDE9B4}" srcOrd="0" destOrd="0" parTransId="{97FD177C-191B-4823-8839-FA5F0CA60B07}" sibTransId="{710DAFEE-83F3-4485-8262-CCBA3FC9F1BF}"/>
    <dgm:cxn modelId="{03876569-781F-45B4-B114-5A950922F4D7}" srcId="{E4AC3B7C-E2CF-4109-A7FB-47DBBA4E676F}" destId="{13A86B04-B5B4-4A90-9B79-F8CB18295B4B}" srcOrd="1" destOrd="0" parTransId="{FC0B9166-8864-4262-9D7E-FB1695A2871A}" sibTransId="{C6E52EDD-DC13-4F5D-9A3D-252AA592D3C4}"/>
    <dgm:cxn modelId="{58C857D0-C105-4148-93D2-01C2328531E7}" type="presOf" srcId="{0A7D76B7-3489-4304-AEE0-6145C7FF0432}" destId="{601AAB79-CFF4-4B9D-A77B-DA81FF89A2F0}" srcOrd="0" destOrd="0" presId="urn:microsoft.com/office/officeart/2005/8/layout/hierarchy6"/>
    <dgm:cxn modelId="{C76633E1-10D7-4E04-A46E-5B31E8E0A19D}" srcId="{87C60FC0-37FB-456D-AAAD-859F2A8F027D}" destId="{0A7D76B7-3489-4304-AEE0-6145C7FF0432}" srcOrd="1" destOrd="0" parTransId="{C23D17DE-586F-4DE8-9BA8-4B7A70844126}" sibTransId="{618B2B6F-58AD-444A-85C8-F266C9C4B32D}"/>
    <dgm:cxn modelId="{36D0359B-7059-4C44-88CB-40BF92250A42}" type="presOf" srcId="{87C60FC0-37FB-456D-AAAD-859F2A8F027D}" destId="{1DD8E5E2-93E5-42EE-88F3-A5627E79C99B}" srcOrd="0" destOrd="0" presId="urn:microsoft.com/office/officeart/2005/8/layout/hierarchy6"/>
    <dgm:cxn modelId="{59C82520-3D82-4F1C-BBED-5236ABEE8FF4}" type="presOf" srcId="{13A86B04-B5B4-4A90-9B79-F8CB18295B4B}" destId="{7643AAAA-42F8-45CD-8420-0730BF5C4FB5}" srcOrd="0" destOrd="0" presId="urn:microsoft.com/office/officeart/2005/8/layout/hierarchy6"/>
    <dgm:cxn modelId="{B70D73CF-B640-49AC-960C-24D8F7E9C800}" type="presOf" srcId="{977CBC60-164C-4401-89EB-3BCEE8FDE9B4}" destId="{6F771582-325B-435D-951D-10FF708FDC85}" srcOrd="0" destOrd="0" presId="urn:microsoft.com/office/officeart/2005/8/layout/hierarchy6"/>
    <dgm:cxn modelId="{A262D416-8007-4E7D-AF95-DA90822CB014}" srcId="{E4AC3B7C-E2CF-4109-A7FB-47DBBA4E676F}" destId="{CE23103F-86AC-416D-828D-D53DE86C4286}" srcOrd="2" destOrd="0" parTransId="{9674CEBD-86EA-4174-B510-61C8DD63360B}" sibTransId="{A82B4DFE-D64E-4E15-A003-FE9B663D38C1}"/>
    <dgm:cxn modelId="{74F618D9-FE5A-4A8F-9A65-429989C2A87B}" type="presOf" srcId="{E65ABE3A-72BA-495F-ADFA-9600C3B17F12}" destId="{5C771031-0366-4554-8BDA-40710B3C5A39}" srcOrd="0" destOrd="0" presId="urn:microsoft.com/office/officeart/2005/8/layout/hierarchy6"/>
    <dgm:cxn modelId="{D39049F9-BE36-40BD-80B1-A0AAC8E90D37}" type="presOf" srcId="{13A86B04-B5B4-4A90-9B79-F8CB18295B4B}" destId="{44BB2156-9EA7-4DEA-9370-CD07A223A7C3}" srcOrd="1" destOrd="0" presId="urn:microsoft.com/office/officeart/2005/8/layout/hierarchy6"/>
    <dgm:cxn modelId="{0F0D9769-5BA7-46E5-AACB-FD5EFFFCF32A}" srcId="{E4AC3B7C-E2CF-4109-A7FB-47DBBA4E676F}" destId="{59F454EB-ECC1-41ED-9544-10B2B1F796F1}" srcOrd="0" destOrd="0" parTransId="{93F84503-C5C8-4166-8C0A-34AAC2978CC7}" sibTransId="{D3FFF774-0891-44FD-B9C6-979647344988}"/>
    <dgm:cxn modelId="{C99D712E-7BED-448D-BDB9-97A388C44831}" type="presOf" srcId="{9AABA81C-8260-425E-947A-5BF72D5824CE}" destId="{F9321A2C-6631-4451-9F90-03DD5825716B}" srcOrd="0" destOrd="0" presId="urn:microsoft.com/office/officeart/2005/8/layout/hierarchy6"/>
    <dgm:cxn modelId="{36609F9F-A1D8-463B-ACC8-7CA20B5709DB}" type="presOf" srcId="{E4AC3B7C-E2CF-4109-A7FB-47DBBA4E676F}" destId="{31FD6500-74F2-4AAC-9091-BB1E69B9EADE}" srcOrd="0" destOrd="0" presId="urn:microsoft.com/office/officeart/2005/8/layout/hierarchy6"/>
    <dgm:cxn modelId="{44BC487D-E9EF-4A1E-8CBC-C149AE5E3463}" type="presOf" srcId="{CE23103F-86AC-416D-828D-D53DE86C4286}" destId="{D2408072-BB21-4054-B825-822D53055945}" srcOrd="0" destOrd="0" presId="urn:microsoft.com/office/officeart/2005/8/layout/hierarchy6"/>
    <dgm:cxn modelId="{BDD28699-7E7E-462D-ABBC-99246727D311}" type="presOf" srcId="{1F4D30F6-6D26-4A88-999C-C8804A8770D6}" destId="{0CCAF84C-C354-4D56-B3A1-E844B6D293E8}" srcOrd="0" destOrd="0" presId="urn:microsoft.com/office/officeart/2005/8/layout/hierarchy6"/>
    <dgm:cxn modelId="{945578AB-4C8E-4A1F-BA12-8C3D96B26012}" type="presOf" srcId="{9811375A-2810-4917-ACD8-CA3B318E9A68}" destId="{F7F5C31C-60A5-4D14-8F15-277710B8FBA2}" srcOrd="0" destOrd="0" presId="urn:microsoft.com/office/officeart/2005/8/layout/hierarchy6"/>
    <dgm:cxn modelId="{6A62D6B1-1437-4C6D-9122-3C88809DAFF2}" type="presOf" srcId="{CE23103F-86AC-416D-828D-D53DE86C4286}" destId="{6E2EEDE5-6423-4203-9392-D52C4BDD18E2}" srcOrd="1" destOrd="0" presId="urn:microsoft.com/office/officeart/2005/8/layout/hierarchy6"/>
    <dgm:cxn modelId="{F76C3572-6C04-4CC0-86C9-7B4B5CBB093D}" type="presOf" srcId="{8B2D5EE2-0F61-4CCB-882F-765AA365FDF4}" destId="{BCCB10C7-58AB-4023-A4F8-47D5C24C66EC}" srcOrd="0" destOrd="0" presId="urn:microsoft.com/office/officeart/2005/8/layout/hierarchy6"/>
    <dgm:cxn modelId="{7DE27841-375E-4B94-BECD-2301FAE14129}" type="presOf" srcId="{97FD177C-191B-4823-8839-FA5F0CA60B07}" destId="{94B74716-D75D-46BB-851E-72D6B6D3C02B}" srcOrd="0" destOrd="0" presId="urn:microsoft.com/office/officeart/2005/8/layout/hierarchy6"/>
    <dgm:cxn modelId="{99D0F47E-54F2-41D9-BAAD-5FBA88C9ABD1}" srcId="{59F454EB-ECC1-41ED-9544-10B2B1F796F1}" destId="{E65ABE3A-72BA-495F-ADFA-9600C3B17F12}" srcOrd="1" destOrd="0" parTransId="{8B2D5EE2-0F61-4CCB-882F-765AA365FDF4}" sibTransId="{558FD325-938B-4060-8A8A-741D6508E2CD}"/>
    <dgm:cxn modelId="{6A1EF397-BD73-44D9-AEA9-1F9F6FD4BB09}" type="presOf" srcId="{59F454EB-ECC1-41ED-9544-10B2B1F796F1}" destId="{C434BD7F-B2BA-4EFE-ABEA-EAF425C337B7}" srcOrd="0" destOrd="0" presId="urn:microsoft.com/office/officeart/2005/8/layout/hierarchy6"/>
    <dgm:cxn modelId="{8B45A7D8-C2DA-4627-809A-7DDDA3A7F9FE}" type="presParOf" srcId="{31FD6500-74F2-4AAC-9091-BB1E69B9EADE}" destId="{46FD6637-9275-4953-BA6A-0A730A412178}" srcOrd="0" destOrd="0" presId="urn:microsoft.com/office/officeart/2005/8/layout/hierarchy6"/>
    <dgm:cxn modelId="{D2DC3E42-04E9-4D80-8295-798F14612041}" type="presParOf" srcId="{46FD6637-9275-4953-BA6A-0A730A412178}" destId="{B19CB7CF-F7A4-4199-9080-2FF2624D3762}" srcOrd="0" destOrd="0" presId="urn:microsoft.com/office/officeart/2005/8/layout/hierarchy6"/>
    <dgm:cxn modelId="{10061B93-FBC4-4607-9D09-6A87CAE4CE74}" type="presParOf" srcId="{46FD6637-9275-4953-BA6A-0A730A412178}" destId="{0D1EEA72-E85A-4ED9-B742-13343570D390}" srcOrd="1" destOrd="0" presId="urn:microsoft.com/office/officeart/2005/8/layout/hierarchy6"/>
    <dgm:cxn modelId="{C56EFC80-14F2-4DB8-B3F6-AE5F15A5D4DF}" type="presParOf" srcId="{0D1EEA72-E85A-4ED9-B742-13343570D390}" destId="{5B202E22-243A-4283-8C84-1D3699FED236}" srcOrd="0" destOrd="0" presId="urn:microsoft.com/office/officeart/2005/8/layout/hierarchy6"/>
    <dgm:cxn modelId="{CC693919-7858-4071-85C2-34B12C3115E8}" type="presParOf" srcId="{5B202E22-243A-4283-8C84-1D3699FED236}" destId="{C434BD7F-B2BA-4EFE-ABEA-EAF425C337B7}" srcOrd="0" destOrd="0" presId="urn:microsoft.com/office/officeart/2005/8/layout/hierarchy6"/>
    <dgm:cxn modelId="{6DFB7111-8687-418D-BE9B-09444EE3CC68}" type="presParOf" srcId="{5B202E22-243A-4283-8C84-1D3699FED236}" destId="{D9E4E2DE-0649-4ADE-AB01-85CDB52BEF79}" srcOrd="1" destOrd="0" presId="urn:microsoft.com/office/officeart/2005/8/layout/hierarchy6"/>
    <dgm:cxn modelId="{77747B7A-2D1C-4375-AB1B-D1EBDCD66712}" type="presParOf" srcId="{D9E4E2DE-0649-4ADE-AB01-85CDB52BEF79}" destId="{F2508BE0-4B66-45D2-9795-F1F8F8B7BB19}" srcOrd="0" destOrd="0" presId="urn:microsoft.com/office/officeart/2005/8/layout/hierarchy6"/>
    <dgm:cxn modelId="{729F28E9-C200-465A-AAD9-9CAA7A26AC81}" type="presParOf" srcId="{D9E4E2DE-0649-4ADE-AB01-85CDB52BEF79}" destId="{DE5BF00D-6D05-44A5-B9A9-65184CF7D987}" srcOrd="1" destOrd="0" presId="urn:microsoft.com/office/officeart/2005/8/layout/hierarchy6"/>
    <dgm:cxn modelId="{13712D6B-7941-4991-8102-EB18A0ECAFA3}" type="presParOf" srcId="{DE5BF00D-6D05-44A5-B9A9-65184CF7D987}" destId="{1DD8E5E2-93E5-42EE-88F3-A5627E79C99B}" srcOrd="0" destOrd="0" presId="urn:microsoft.com/office/officeart/2005/8/layout/hierarchy6"/>
    <dgm:cxn modelId="{E089363F-49B1-4E2E-B33B-BE9ADA522026}" type="presParOf" srcId="{DE5BF00D-6D05-44A5-B9A9-65184CF7D987}" destId="{5F88E0D0-F801-4F4B-B892-23142FF1BD56}" srcOrd="1" destOrd="0" presId="urn:microsoft.com/office/officeart/2005/8/layout/hierarchy6"/>
    <dgm:cxn modelId="{24362875-9981-4E67-8C3A-988FD3F5C9BC}" type="presParOf" srcId="{5F88E0D0-F801-4F4B-B892-23142FF1BD56}" destId="{94B74716-D75D-46BB-851E-72D6B6D3C02B}" srcOrd="0" destOrd="0" presId="urn:microsoft.com/office/officeart/2005/8/layout/hierarchy6"/>
    <dgm:cxn modelId="{DCEED4E7-242B-4E22-85DD-185FD387D8DD}" type="presParOf" srcId="{5F88E0D0-F801-4F4B-B892-23142FF1BD56}" destId="{B54B7A21-2FD5-45A0-A645-2B85CC86AE9C}" srcOrd="1" destOrd="0" presId="urn:microsoft.com/office/officeart/2005/8/layout/hierarchy6"/>
    <dgm:cxn modelId="{CC5E4B57-F1D5-4D36-84F9-CC0A3F47EA20}" type="presParOf" srcId="{B54B7A21-2FD5-45A0-A645-2B85CC86AE9C}" destId="{6F771582-325B-435D-951D-10FF708FDC85}" srcOrd="0" destOrd="0" presId="urn:microsoft.com/office/officeart/2005/8/layout/hierarchy6"/>
    <dgm:cxn modelId="{9AAC6CC9-D9C9-425E-8153-D3EEC015EDA9}" type="presParOf" srcId="{B54B7A21-2FD5-45A0-A645-2B85CC86AE9C}" destId="{EDE3735F-16D0-4C89-9FF8-A36EC041A896}" srcOrd="1" destOrd="0" presId="urn:microsoft.com/office/officeart/2005/8/layout/hierarchy6"/>
    <dgm:cxn modelId="{393B9B6E-7C60-40B1-B5D0-72976A3E4BAB}" type="presParOf" srcId="{5F88E0D0-F801-4F4B-B892-23142FF1BD56}" destId="{A8104B1A-F68F-4080-90A1-57DC863E16C2}" srcOrd="2" destOrd="0" presId="urn:microsoft.com/office/officeart/2005/8/layout/hierarchy6"/>
    <dgm:cxn modelId="{8DEDD305-DAE0-453E-8F61-EB688B461885}" type="presParOf" srcId="{5F88E0D0-F801-4F4B-B892-23142FF1BD56}" destId="{89278171-7F41-42EE-B515-55AFD52B8034}" srcOrd="3" destOrd="0" presId="urn:microsoft.com/office/officeart/2005/8/layout/hierarchy6"/>
    <dgm:cxn modelId="{D854691F-D1A7-4C3C-A8CA-2A9291E4D30D}" type="presParOf" srcId="{89278171-7F41-42EE-B515-55AFD52B8034}" destId="{601AAB79-CFF4-4B9D-A77B-DA81FF89A2F0}" srcOrd="0" destOrd="0" presId="urn:microsoft.com/office/officeart/2005/8/layout/hierarchy6"/>
    <dgm:cxn modelId="{014B682F-E789-4B5E-A393-BB1D0EF26610}" type="presParOf" srcId="{89278171-7F41-42EE-B515-55AFD52B8034}" destId="{C4196916-FB61-4EEA-8C87-07F37F10D261}" srcOrd="1" destOrd="0" presId="urn:microsoft.com/office/officeart/2005/8/layout/hierarchy6"/>
    <dgm:cxn modelId="{3E3DC683-732D-4AE8-BA2D-4248CED9AF43}" type="presParOf" srcId="{D9E4E2DE-0649-4ADE-AB01-85CDB52BEF79}" destId="{BCCB10C7-58AB-4023-A4F8-47D5C24C66EC}" srcOrd="2" destOrd="0" presId="urn:microsoft.com/office/officeart/2005/8/layout/hierarchy6"/>
    <dgm:cxn modelId="{722BFC19-9A94-4E18-9120-C88E41B7138E}" type="presParOf" srcId="{D9E4E2DE-0649-4ADE-AB01-85CDB52BEF79}" destId="{A71218DF-B572-4A92-BEBA-CBF7A0562118}" srcOrd="3" destOrd="0" presId="urn:microsoft.com/office/officeart/2005/8/layout/hierarchy6"/>
    <dgm:cxn modelId="{67A2AE9B-0953-47CC-99FD-232FD32BDE17}" type="presParOf" srcId="{A71218DF-B572-4A92-BEBA-CBF7A0562118}" destId="{5C771031-0366-4554-8BDA-40710B3C5A39}" srcOrd="0" destOrd="0" presId="urn:microsoft.com/office/officeart/2005/8/layout/hierarchy6"/>
    <dgm:cxn modelId="{F6A83433-29AB-458A-A828-E08AFAE5BE08}" type="presParOf" srcId="{A71218DF-B572-4A92-BEBA-CBF7A0562118}" destId="{3E393E9E-D0A9-4413-863B-BBDEBFDA620E}" srcOrd="1" destOrd="0" presId="urn:microsoft.com/office/officeart/2005/8/layout/hierarchy6"/>
    <dgm:cxn modelId="{AAAA0D91-7B83-4508-89BB-23B77BA36937}" type="presParOf" srcId="{3E393E9E-D0A9-4413-863B-BBDEBFDA620E}" destId="{4AF691B4-44C7-4B3D-BD2B-F2FEE5DC0081}" srcOrd="0" destOrd="0" presId="urn:microsoft.com/office/officeart/2005/8/layout/hierarchy6"/>
    <dgm:cxn modelId="{8138FE6E-1905-43DC-A565-94DC4E3DCEC6}" type="presParOf" srcId="{3E393E9E-D0A9-4413-863B-BBDEBFDA620E}" destId="{6FDEA95E-032E-4F25-B660-00197304C364}" srcOrd="1" destOrd="0" presId="urn:microsoft.com/office/officeart/2005/8/layout/hierarchy6"/>
    <dgm:cxn modelId="{E9364275-31EC-4244-80AB-05D1A9824E63}" type="presParOf" srcId="{6FDEA95E-032E-4F25-B660-00197304C364}" destId="{F9321A2C-6631-4451-9F90-03DD5825716B}" srcOrd="0" destOrd="0" presId="urn:microsoft.com/office/officeart/2005/8/layout/hierarchy6"/>
    <dgm:cxn modelId="{51B087A1-376A-4B6D-8205-C31238F54167}" type="presParOf" srcId="{6FDEA95E-032E-4F25-B660-00197304C364}" destId="{411CF537-F6BD-401C-BD16-AF8482C9EFFF}" srcOrd="1" destOrd="0" presId="urn:microsoft.com/office/officeart/2005/8/layout/hierarchy6"/>
    <dgm:cxn modelId="{097B32E8-474C-4C6B-B8F1-AB1EB7A914C0}" type="presParOf" srcId="{3E393E9E-D0A9-4413-863B-BBDEBFDA620E}" destId="{032A45DF-0E98-4BA3-B0C2-100936EE759F}" srcOrd="2" destOrd="0" presId="urn:microsoft.com/office/officeart/2005/8/layout/hierarchy6"/>
    <dgm:cxn modelId="{4A4BF872-7F96-45F0-8A68-D75287B92585}" type="presParOf" srcId="{3E393E9E-D0A9-4413-863B-BBDEBFDA620E}" destId="{3329B165-12A1-402B-8AFD-6C92C7FE1739}" srcOrd="3" destOrd="0" presId="urn:microsoft.com/office/officeart/2005/8/layout/hierarchy6"/>
    <dgm:cxn modelId="{C22A0E06-3E19-4500-8C4B-031F8156D188}" type="presParOf" srcId="{3329B165-12A1-402B-8AFD-6C92C7FE1739}" destId="{0CCAF84C-C354-4D56-B3A1-E844B6D293E8}" srcOrd="0" destOrd="0" presId="urn:microsoft.com/office/officeart/2005/8/layout/hierarchy6"/>
    <dgm:cxn modelId="{E0278D18-3572-47F0-912C-F902A5D00178}" type="presParOf" srcId="{3329B165-12A1-402B-8AFD-6C92C7FE1739}" destId="{ABEEF01C-113E-4D06-8911-056D926F2FE7}" srcOrd="1" destOrd="0" presId="urn:microsoft.com/office/officeart/2005/8/layout/hierarchy6"/>
    <dgm:cxn modelId="{DE4D86CB-1E52-442A-A6F7-466B29589A26}" type="presParOf" srcId="{31FD6500-74F2-4AAC-9091-BB1E69B9EADE}" destId="{C90137B0-E9F7-4F32-85B0-75FB85DD7052}" srcOrd="1" destOrd="0" presId="urn:microsoft.com/office/officeart/2005/8/layout/hierarchy6"/>
    <dgm:cxn modelId="{CF687C5E-267B-4C84-8568-066EF7E269BC}" type="presParOf" srcId="{C90137B0-E9F7-4F32-85B0-75FB85DD7052}" destId="{186EF43B-21B4-4D79-9C3E-BE3CE51261E8}" srcOrd="0" destOrd="0" presId="urn:microsoft.com/office/officeart/2005/8/layout/hierarchy6"/>
    <dgm:cxn modelId="{EC5D5B1A-041C-4141-84C4-D516E4DF16EB}" type="presParOf" srcId="{186EF43B-21B4-4D79-9C3E-BE3CE51261E8}" destId="{7643AAAA-42F8-45CD-8420-0730BF5C4FB5}" srcOrd="0" destOrd="0" presId="urn:microsoft.com/office/officeart/2005/8/layout/hierarchy6"/>
    <dgm:cxn modelId="{0F772F69-BD63-4633-B1F5-30C3CCC9E972}" type="presParOf" srcId="{186EF43B-21B4-4D79-9C3E-BE3CE51261E8}" destId="{44BB2156-9EA7-4DEA-9370-CD07A223A7C3}" srcOrd="1" destOrd="0" presId="urn:microsoft.com/office/officeart/2005/8/layout/hierarchy6"/>
    <dgm:cxn modelId="{41E0849E-E2F3-4570-82D4-8C4557AF8B9B}" type="presParOf" srcId="{C90137B0-E9F7-4F32-85B0-75FB85DD7052}" destId="{D3DEE501-CFEA-46FA-AE93-2131D571FDB4}" srcOrd="1" destOrd="0" presId="urn:microsoft.com/office/officeart/2005/8/layout/hierarchy6"/>
    <dgm:cxn modelId="{00430F17-8722-4165-B4B3-27F23C9004C4}" type="presParOf" srcId="{D3DEE501-CFEA-46FA-AE93-2131D571FDB4}" destId="{2418558F-9D3C-4D60-8564-38FA43E029A3}" srcOrd="0" destOrd="0" presId="urn:microsoft.com/office/officeart/2005/8/layout/hierarchy6"/>
    <dgm:cxn modelId="{C7228662-AC0C-4C0E-A5F3-D9F20AA69CAC}" type="presParOf" srcId="{C90137B0-E9F7-4F32-85B0-75FB85DD7052}" destId="{D91CB2D0-F4BB-4EEC-818D-56277FF9E8A9}" srcOrd="2" destOrd="0" presId="urn:microsoft.com/office/officeart/2005/8/layout/hierarchy6"/>
    <dgm:cxn modelId="{36D34A03-660A-4568-8A63-F8EB62ADA594}" type="presParOf" srcId="{D91CB2D0-F4BB-4EEC-818D-56277FF9E8A9}" destId="{D2408072-BB21-4054-B825-822D53055945}" srcOrd="0" destOrd="0" presId="urn:microsoft.com/office/officeart/2005/8/layout/hierarchy6"/>
    <dgm:cxn modelId="{E8EC249C-D8B0-408B-9A72-82E3468D39DD}" type="presParOf" srcId="{D91CB2D0-F4BB-4EEC-818D-56277FF9E8A9}" destId="{6E2EEDE5-6423-4203-9392-D52C4BDD18E2}" srcOrd="1" destOrd="0" presId="urn:microsoft.com/office/officeart/2005/8/layout/hierarchy6"/>
    <dgm:cxn modelId="{C1075796-7A61-4AA6-9B62-D096A3B4B0D2}" type="presParOf" srcId="{C90137B0-E9F7-4F32-85B0-75FB85DD7052}" destId="{00A66063-5F1C-4149-991B-7FE66368E9DF}" srcOrd="3" destOrd="0" presId="urn:microsoft.com/office/officeart/2005/8/layout/hierarchy6"/>
    <dgm:cxn modelId="{CB03894E-EA6C-485A-99DA-EDA6B195D4FE}" type="presParOf" srcId="{00A66063-5F1C-4149-991B-7FE66368E9DF}" destId="{0EB6B994-7CA0-4E83-9146-F2E5338449CD}" srcOrd="0" destOrd="0" presId="urn:microsoft.com/office/officeart/2005/8/layout/hierarchy6"/>
    <dgm:cxn modelId="{9ECD3208-780D-4092-A358-3B134CF194DA}" type="presParOf" srcId="{C90137B0-E9F7-4F32-85B0-75FB85DD7052}" destId="{53BC7C68-F480-4DDF-92EA-8CA1B857A6AB}" srcOrd="4" destOrd="0" presId="urn:microsoft.com/office/officeart/2005/8/layout/hierarchy6"/>
    <dgm:cxn modelId="{9DC054CF-0181-48DD-A5ED-51C22D3EA5E8}" type="presParOf" srcId="{53BC7C68-F480-4DDF-92EA-8CA1B857A6AB}" destId="{F7F5C31C-60A5-4D14-8F15-277710B8FBA2}" srcOrd="0" destOrd="0" presId="urn:microsoft.com/office/officeart/2005/8/layout/hierarchy6"/>
    <dgm:cxn modelId="{5575C2F0-5BE3-4753-8870-89C1EE4C578B}" type="presParOf" srcId="{53BC7C68-F480-4DDF-92EA-8CA1B857A6AB}" destId="{47540186-FF40-4136-8204-12A9BC09762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AC3B7C-E2CF-4109-A7FB-47DBBA4E676F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F454EB-ECC1-41ED-9544-10B2B1F796F1}">
      <dgm:prSet phldrT="[Text]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93F84503-C5C8-4166-8C0A-34AAC2978CC7}" type="parTrans" cxnId="{0F0D9769-5BA7-46E5-AACB-FD5EFFFCF32A}">
      <dgm:prSet/>
      <dgm:spPr/>
      <dgm:t>
        <a:bodyPr/>
        <a:lstStyle/>
        <a:p>
          <a:endParaRPr lang="en-US"/>
        </a:p>
      </dgm:t>
    </dgm:pt>
    <dgm:pt modelId="{D3FFF774-0891-44FD-B9C6-979647344988}" type="sibTrans" cxnId="{0F0D9769-5BA7-46E5-AACB-FD5EFFFCF32A}">
      <dgm:prSet/>
      <dgm:spPr/>
      <dgm:t>
        <a:bodyPr/>
        <a:lstStyle/>
        <a:p>
          <a:endParaRPr lang="en-US"/>
        </a:p>
      </dgm:t>
    </dgm:pt>
    <dgm:pt modelId="{87C60FC0-37FB-456D-AAAD-859F2A8F027D}">
      <dgm:prSet phldrT="[Text]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C61084AD-0FF8-4159-B19E-7AEF7061E356}" type="parTrans" cxnId="{BAF36C91-B31B-478F-93BE-B46A6C0112CE}">
      <dgm:prSet/>
      <dgm:spPr/>
      <dgm:t>
        <a:bodyPr/>
        <a:lstStyle/>
        <a:p>
          <a:endParaRPr lang="en-US"/>
        </a:p>
      </dgm:t>
    </dgm:pt>
    <dgm:pt modelId="{7C5E02EE-DFCD-4725-ACF8-2429FE91B474}" type="sibTrans" cxnId="{BAF36C91-B31B-478F-93BE-B46A6C0112CE}">
      <dgm:prSet/>
      <dgm:spPr/>
      <dgm:t>
        <a:bodyPr/>
        <a:lstStyle/>
        <a:p>
          <a:endParaRPr lang="en-US"/>
        </a:p>
      </dgm:t>
    </dgm:pt>
    <dgm:pt modelId="{E65ABE3A-72BA-495F-ADFA-9600C3B17F12}">
      <dgm:prSet phldrT="[Text]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B2D5EE2-0F61-4CCB-882F-765AA365FDF4}" type="parTrans" cxnId="{99D0F47E-54F2-41D9-BAAD-5FBA88C9ABD1}">
      <dgm:prSet/>
      <dgm:spPr/>
      <dgm:t>
        <a:bodyPr/>
        <a:lstStyle/>
        <a:p>
          <a:endParaRPr lang="en-US"/>
        </a:p>
      </dgm:t>
    </dgm:pt>
    <dgm:pt modelId="{558FD325-938B-4060-8A8A-741D6508E2CD}" type="sibTrans" cxnId="{99D0F47E-54F2-41D9-BAAD-5FBA88C9ABD1}">
      <dgm:prSet/>
      <dgm:spPr/>
      <dgm:t>
        <a:bodyPr/>
        <a:lstStyle/>
        <a:p>
          <a:endParaRPr lang="en-US"/>
        </a:p>
      </dgm:t>
    </dgm:pt>
    <dgm:pt modelId="{9AABA81C-8260-425E-947A-5BF72D5824CE}">
      <dgm:prSet phldrT="[Text]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413FACC-4F73-415F-BEA1-1B39D90F3D73}" type="parTrans" cxnId="{5FF07243-FB8A-47B5-BD2C-F2CC91FFC4B0}">
      <dgm:prSet/>
      <dgm:spPr/>
      <dgm:t>
        <a:bodyPr/>
        <a:lstStyle/>
        <a:p>
          <a:endParaRPr lang="en-US"/>
        </a:p>
      </dgm:t>
    </dgm:pt>
    <dgm:pt modelId="{EA14D87D-2F74-428B-AB22-74913D54EFB9}" type="sibTrans" cxnId="{5FF07243-FB8A-47B5-BD2C-F2CC91FFC4B0}">
      <dgm:prSet/>
      <dgm:spPr/>
      <dgm:t>
        <a:bodyPr/>
        <a:lstStyle/>
        <a:p>
          <a:endParaRPr lang="en-US"/>
        </a:p>
      </dgm:t>
    </dgm:pt>
    <dgm:pt modelId="{13A86B04-B5B4-4A90-9B79-F8CB18295B4B}">
      <dgm:prSet phldrT="[Text]" custT="1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FC0B9166-8864-4262-9D7E-FB1695A2871A}" type="parTrans" cxnId="{03876569-781F-45B4-B114-5A950922F4D7}">
      <dgm:prSet/>
      <dgm:spPr/>
      <dgm:t>
        <a:bodyPr/>
        <a:lstStyle/>
        <a:p>
          <a:endParaRPr lang="en-US"/>
        </a:p>
      </dgm:t>
    </dgm:pt>
    <dgm:pt modelId="{C6E52EDD-DC13-4F5D-9A3D-252AA592D3C4}" type="sibTrans" cxnId="{03876569-781F-45B4-B114-5A950922F4D7}">
      <dgm:prSet/>
      <dgm:spPr/>
      <dgm:t>
        <a:bodyPr/>
        <a:lstStyle/>
        <a:p>
          <a:endParaRPr lang="en-US"/>
        </a:p>
      </dgm:t>
    </dgm:pt>
    <dgm:pt modelId="{CE23103F-86AC-416D-828D-D53DE86C4286}">
      <dgm:prSet phldrT="[Text]" custT="1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9674CEBD-86EA-4174-B510-61C8DD63360B}" type="parTrans" cxnId="{A262D416-8007-4E7D-AF95-DA90822CB014}">
      <dgm:prSet/>
      <dgm:spPr/>
      <dgm:t>
        <a:bodyPr/>
        <a:lstStyle/>
        <a:p>
          <a:endParaRPr lang="en-US"/>
        </a:p>
      </dgm:t>
    </dgm:pt>
    <dgm:pt modelId="{A82B4DFE-D64E-4E15-A003-FE9B663D38C1}" type="sibTrans" cxnId="{A262D416-8007-4E7D-AF95-DA90822CB014}">
      <dgm:prSet/>
      <dgm:spPr/>
      <dgm:t>
        <a:bodyPr/>
        <a:lstStyle/>
        <a:p>
          <a:endParaRPr lang="en-US"/>
        </a:p>
      </dgm:t>
    </dgm:pt>
    <dgm:pt modelId="{9811375A-2810-4917-ACD8-CA3B318E9A68}">
      <dgm:prSet phldrT="[Text]" custT="1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0282715A-8C83-406F-A688-41143058DC12}" type="parTrans" cxnId="{DC1BB0BE-F41D-445D-8488-FBEB371C570D}">
      <dgm:prSet/>
      <dgm:spPr/>
      <dgm:t>
        <a:bodyPr/>
        <a:lstStyle/>
        <a:p>
          <a:endParaRPr lang="en-US"/>
        </a:p>
      </dgm:t>
    </dgm:pt>
    <dgm:pt modelId="{14C1D326-90CE-4AA6-BE78-CBB4A59E3885}" type="sibTrans" cxnId="{DC1BB0BE-F41D-445D-8488-FBEB371C570D}">
      <dgm:prSet/>
      <dgm:spPr/>
      <dgm:t>
        <a:bodyPr/>
        <a:lstStyle/>
        <a:p>
          <a:endParaRPr lang="en-US"/>
        </a:p>
      </dgm:t>
    </dgm:pt>
    <dgm:pt modelId="{1F4D30F6-6D26-4A88-999C-C8804A8770D6}">
      <dgm:prSet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07EDAA50-E88E-4DCE-BD3A-FCA02654F4AB}" type="parTrans" cxnId="{CF919874-9977-4B30-B3BA-6620105BB44F}">
      <dgm:prSet/>
      <dgm:spPr/>
      <dgm:t>
        <a:bodyPr/>
        <a:lstStyle/>
        <a:p>
          <a:endParaRPr lang="en-US"/>
        </a:p>
      </dgm:t>
    </dgm:pt>
    <dgm:pt modelId="{48547793-8271-480D-8330-8A0885ED6178}" type="sibTrans" cxnId="{CF919874-9977-4B30-B3BA-6620105BB44F}">
      <dgm:prSet/>
      <dgm:spPr/>
      <dgm:t>
        <a:bodyPr/>
        <a:lstStyle/>
        <a:p>
          <a:endParaRPr lang="en-US"/>
        </a:p>
      </dgm:t>
    </dgm:pt>
    <dgm:pt modelId="{977CBC60-164C-4401-89EB-3BCEE8FDE9B4}">
      <dgm:prSet/>
      <dgm:spPr>
        <a:blipFill rotWithShape="1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97FD177C-191B-4823-8839-FA5F0CA60B07}" type="parTrans" cxnId="{55F63223-1C53-4068-9EEA-2800D97B0D65}">
      <dgm:prSet/>
      <dgm:spPr/>
      <dgm:t>
        <a:bodyPr/>
        <a:lstStyle/>
        <a:p>
          <a:endParaRPr lang="en-US"/>
        </a:p>
      </dgm:t>
    </dgm:pt>
    <dgm:pt modelId="{710DAFEE-83F3-4485-8262-CCBA3FC9F1BF}" type="sibTrans" cxnId="{55F63223-1C53-4068-9EEA-2800D97B0D65}">
      <dgm:prSet/>
      <dgm:spPr/>
      <dgm:t>
        <a:bodyPr/>
        <a:lstStyle/>
        <a:p>
          <a:endParaRPr lang="en-US"/>
        </a:p>
      </dgm:t>
    </dgm:pt>
    <dgm:pt modelId="{0A7D76B7-3489-4304-AEE0-6145C7FF0432}">
      <dgm:prSet/>
      <dgm:spPr>
        <a:blipFill rotWithShape="1">
          <a:blip xmlns:r="http://schemas.openxmlformats.org/officeDocument/2006/relationships" r:embed="rId10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C23D17DE-586F-4DE8-9BA8-4B7A70844126}" type="parTrans" cxnId="{C76633E1-10D7-4E04-A46E-5B31E8E0A19D}">
      <dgm:prSet/>
      <dgm:spPr/>
      <dgm:t>
        <a:bodyPr/>
        <a:lstStyle/>
        <a:p>
          <a:endParaRPr lang="en-US"/>
        </a:p>
      </dgm:t>
    </dgm:pt>
    <dgm:pt modelId="{618B2B6F-58AD-444A-85C8-F266C9C4B32D}" type="sibTrans" cxnId="{C76633E1-10D7-4E04-A46E-5B31E8E0A19D}">
      <dgm:prSet/>
      <dgm:spPr/>
      <dgm:t>
        <a:bodyPr/>
        <a:lstStyle/>
        <a:p>
          <a:endParaRPr lang="en-US"/>
        </a:p>
      </dgm:t>
    </dgm:pt>
    <dgm:pt modelId="{31FD6500-74F2-4AAC-9091-BB1E69B9EADE}" type="pres">
      <dgm:prSet presAssocID="{E4AC3B7C-E2CF-4109-A7FB-47DBBA4E676F}" presName="mainComposite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FD6637-9275-4953-BA6A-0A730A412178}" type="pres">
      <dgm:prSet presAssocID="{E4AC3B7C-E2CF-4109-A7FB-47DBBA4E676F}" presName="hierFlow" presStyleCnt="0"/>
      <dgm:spPr/>
    </dgm:pt>
    <dgm:pt modelId="{B19CB7CF-F7A4-4199-9080-2FF2624D3762}" type="pres">
      <dgm:prSet presAssocID="{E4AC3B7C-E2CF-4109-A7FB-47DBBA4E676F}" presName="firstBuf" presStyleCnt="0"/>
      <dgm:spPr/>
    </dgm:pt>
    <dgm:pt modelId="{0D1EEA72-E85A-4ED9-B742-13343570D390}" type="pres">
      <dgm:prSet presAssocID="{E4AC3B7C-E2CF-4109-A7FB-47DBBA4E676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B202E22-243A-4283-8C84-1D3699FED236}" type="pres">
      <dgm:prSet presAssocID="{59F454EB-ECC1-41ED-9544-10B2B1F796F1}" presName="Name14" presStyleCnt="0"/>
      <dgm:spPr/>
    </dgm:pt>
    <dgm:pt modelId="{C434BD7F-B2BA-4EFE-ABEA-EAF425C337B7}" type="pres">
      <dgm:prSet presAssocID="{59F454EB-ECC1-41ED-9544-10B2B1F796F1}" presName="level1Shape" presStyleLbl="node0" presStyleIdx="0" presStyleCnt="1" custScaleX="2633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E4E2DE-0649-4ADE-AB01-85CDB52BEF79}" type="pres">
      <dgm:prSet presAssocID="{59F454EB-ECC1-41ED-9544-10B2B1F796F1}" presName="hierChild2" presStyleCnt="0"/>
      <dgm:spPr/>
    </dgm:pt>
    <dgm:pt modelId="{F2508BE0-4B66-45D2-9795-F1F8F8B7BB19}" type="pres">
      <dgm:prSet presAssocID="{C61084AD-0FF8-4159-B19E-7AEF7061E356}" presName="Name19" presStyleLbl="parChTrans1D2" presStyleIdx="0" presStyleCnt="2"/>
      <dgm:spPr/>
      <dgm:t>
        <a:bodyPr/>
        <a:lstStyle/>
        <a:p>
          <a:endParaRPr lang="en-US"/>
        </a:p>
      </dgm:t>
    </dgm:pt>
    <dgm:pt modelId="{DE5BF00D-6D05-44A5-B9A9-65184CF7D987}" type="pres">
      <dgm:prSet presAssocID="{87C60FC0-37FB-456D-AAAD-859F2A8F027D}" presName="Name21" presStyleCnt="0"/>
      <dgm:spPr/>
    </dgm:pt>
    <dgm:pt modelId="{1DD8E5E2-93E5-42EE-88F3-A5627E79C99B}" type="pres">
      <dgm:prSet presAssocID="{87C60FC0-37FB-456D-AAAD-859F2A8F027D}" presName="level2Shape" presStyleLbl="node2" presStyleIdx="0" presStyleCnt="2" custScaleX="160517"/>
      <dgm:spPr/>
      <dgm:t>
        <a:bodyPr/>
        <a:lstStyle/>
        <a:p>
          <a:endParaRPr lang="en-US"/>
        </a:p>
      </dgm:t>
    </dgm:pt>
    <dgm:pt modelId="{5F88E0D0-F801-4F4B-B892-23142FF1BD56}" type="pres">
      <dgm:prSet presAssocID="{87C60FC0-37FB-456D-AAAD-859F2A8F027D}" presName="hierChild3" presStyleCnt="0"/>
      <dgm:spPr/>
    </dgm:pt>
    <dgm:pt modelId="{94B74716-D75D-46BB-851E-72D6B6D3C02B}" type="pres">
      <dgm:prSet presAssocID="{97FD177C-191B-4823-8839-FA5F0CA60B07}" presName="Name19" presStyleLbl="parChTrans1D3" presStyleIdx="0" presStyleCnt="4"/>
      <dgm:spPr/>
      <dgm:t>
        <a:bodyPr/>
        <a:lstStyle/>
        <a:p>
          <a:endParaRPr lang="en-US"/>
        </a:p>
      </dgm:t>
    </dgm:pt>
    <dgm:pt modelId="{B54B7A21-2FD5-45A0-A645-2B85CC86AE9C}" type="pres">
      <dgm:prSet presAssocID="{977CBC60-164C-4401-89EB-3BCEE8FDE9B4}" presName="Name21" presStyleCnt="0"/>
      <dgm:spPr/>
    </dgm:pt>
    <dgm:pt modelId="{6F771582-325B-435D-951D-10FF708FDC85}" type="pres">
      <dgm:prSet presAssocID="{977CBC60-164C-4401-89EB-3BCEE8FDE9B4}" presName="level2Shape" presStyleLbl="node3" presStyleIdx="0" presStyleCnt="4"/>
      <dgm:spPr/>
      <dgm:t>
        <a:bodyPr/>
        <a:lstStyle/>
        <a:p>
          <a:endParaRPr lang="en-US"/>
        </a:p>
      </dgm:t>
    </dgm:pt>
    <dgm:pt modelId="{EDE3735F-16D0-4C89-9FF8-A36EC041A896}" type="pres">
      <dgm:prSet presAssocID="{977CBC60-164C-4401-89EB-3BCEE8FDE9B4}" presName="hierChild3" presStyleCnt="0"/>
      <dgm:spPr/>
    </dgm:pt>
    <dgm:pt modelId="{A8104B1A-F68F-4080-90A1-57DC863E16C2}" type="pres">
      <dgm:prSet presAssocID="{C23D17DE-586F-4DE8-9BA8-4B7A70844126}" presName="Name19" presStyleLbl="parChTrans1D3" presStyleIdx="1" presStyleCnt="4"/>
      <dgm:spPr/>
      <dgm:t>
        <a:bodyPr/>
        <a:lstStyle/>
        <a:p>
          <a:endParaRPr lang="en-US"/>
        </a:p>
      </dgm:t>
    </dgm:pt>
    <dgm:pt modelId="{89278171-7F41-42EE-B515-55AFD52B8034}" type="pres">
      <dgm:prSet presAssocID="{0A7D76B7-3489-4304-AEE0-6145C7FF0432}" presName="Name21" presStyleCnt="0"/>
      <dgm:spPr/>
    </dgm:pt>
    <dgm:pt modelId="{601AAB79-CFF4-4B9D-A77B-DA81FF89A2F0}" type="pres">
      <dgm:prSet presAssocID="{0A7D76B7-3489-4304-AEE0-6145C7FF0432}" presName="level2Shape" presStyleLbl="node3" presStyleIdx="1" presStyleCnt="4"/>
      <dgm:spPr/>
      <dgm:t>
        <a:bodyPr/>
        <a:lstStyle/>
        <a:p>
          <a:endParaRPr lang="en-US"/>
        </a:p>
      </dgm:t>
    </dgm:pt>
    <dgm:pt modelId="{C4196916-FB61-4EEA-8C87-07F37F10D261}" type="pres">
      <dgm:prSet presAssocID="{0A7D76B7-3489-4304-AEE0-6145C7FF0432}" presName="hierChild3" presStyleCnt="0"/>
      <dgm:spPr/>
    </dgm:pt>
    <dgm:pt modelId="{BCCB10C7-58AB-4023-A4F8-47D5C24C66EC}" type="pres">
      <dgm:prSet presAssocID="{8B2D5EE2-0F61-4CCB-882F-765AA365FDF4}" presName="Name19" presStyleLbl="parChTrans1D2" presStyleIdx="1" presStyleCnt="2"/>
      <dgm:spPr/>
      <dgm:t>
        <a:bodyPr/>
        <a:lstStyle/>
        <a:p>
          <a:endParaRPr lang="en-US"/>
        </a:p>
      </dgm:t>
    </dgm:pt>
    <dgm:pt modelId="{A71218DF-B572-4A92-BEBA-CBF7A0562118}" type="pres">
      <dgm:prSet presAssocID="{E65ABE3A-72BA-495F-ADFA-9600C3B17F12}" presName="Name21" presStyleCnt="0"/>
      <dgm:spPr/>
    </dgm:pt>
    <dgm:pt modelId="{5C771031-0366-4554-8BDA-40710B3C5A39}" type="pres">
      <dgm:prSet presAssocID="{E65ABE3A-72BA-495F-ADFA-9600C3B17F12}" presName="level2Shape" presStyleLbl="node2" presStyleIdx="1" presStyleCnt="2" custScaleX="162812"/>
      <dgm:spPr/>
      <dgm:t>
        <a:bodyPr/>
        <a:lstStyle/>
        <a:p>
          <a:endParaRPr lang="en-US"/>
        </a:p>
      </dgm:t>
    </dgm:pt>
    <dgm:pt modelId="{3E393E9E-D0A9-4413-863B-BBDEBFDA620E}" type="pres">
      <dgm:prSet presAssocID="{E65ABE3A-72BA-495F-ADFA-9600C3B17F12}" presName="hierChild3" presStyleCnt="0"/>
      <dgm:spPr/>
    </dgm:pt>
    <dgm:pt modelId="{4AF691B4-44C7-4B3D-BD2B-F2FEE5DC0081}" type="pres">
      <dgm:prSet presAssocID="{8413FACC-4F73-415F-BEA1-1B39D90F3D73}" presName="Name19" presStyleLbl="parChTrans1D3" presStyleIdx="2" presStyleCnt="4"/>
      <dgm:spPr/>
      <dgm:t>
        <a:bodyPr/>
        <a:lstStyle/>
        <a:p>
          <a:endParaRPr lang="en-US"/>
        </a:p>
      </dgm:t>
    </dgm:pt>
    <dgm:pt modelId="{6FDEA95E-032E-4F25-B660-00197304C364}" type="pres">
      <dgm:prSet presAssocID="{9AABA81C-8260-425E-947A-5BF72D5824CE}" presName="Name21" presStyleCnt="0"/>
      <dgm:spPr/>
    </dgm:pt>
    <dgm:pt modelId="{F9321A2C-6631-4451-9F90-03DD5825716B}" type="pres">
      <dgm:prSet presAssocID="{9AABA81C-8260-425E-947A-5BF72D5824CE}" presName="level2Shape" presStyleLbl="node3" presStyleIdx="2" presStyleCnt="4"/>
      <dgm:spPr/>
      <dgm:t>
        <a:bodyPr/>
        <a:lstStyle/>
        <a:p>
          <a:endParaRPr lang="en-US"/>
        </a:p>
      </dgm:t>
    </dgm:pt>
    <dgm:pt modelId="{411CF537-F6BD-401C-BD16-AF8482C9EFFF}" type="pres">
      <dgm:prSet presAssocID="{9AABA81C-8260-425E-947A-5BF72D5824CE}" presName="hierChild3" presStyleCnt="0"/>
      <dgm:spPr/>
    </dgm:pt>
    <dgm:pt modelId="{032A45DF-0E98-4BA3-B0C2-100936EE759F}" type="pres">
      <dgm:prSet presAssocID="{07EDAA50-E88E-4DCE-BD3A-FCA02654F4AB}" presName="Name19" presStyleLbl="parChTrans1D3" presStyleIdx="3" presStyleCnt="4"/>
      <dgm:spPr/>
      <dgm:t>
        <a:bodyPr/>
        <a:lstStyle/>
        <a:p>
          <a:endParaRPr lang="en-US"/>
        </a:p>
      </dgm:t>
    </dgm:pt>
    <dgm:pt modelId="{3329B165-12A1-402B-8AFD-6C92C7FE1739}" type="pres">
      <dgm:prSet presAssocID="{1F4D30F6-6D26-4A88-999C-C8804A8770D6}" presName="Name21" presStyleCnt="0"/>
      <dgm:spPr/>
    </dgm:pt>
    <dgm:pt modelId="{0CCAF84C-C354-4D56-B3A1-E844B6D293E8}" type="pres">
      <dgm:prSet presAssocID="{1F4D30F6-6D26-4A88-999C-C8804A8770D6}" presName="level2Shape" presStyleLbl="node3" presStyleIdx="3" presStyleCnt="4"/>
      <dgm:spPr/>
      <dgm:t>
        <a:bodyPr/>
        <a:lstStyle/>
        <a:p>
          <a:endParaRPr lang="en-US"/>
        </a:p>
      </dgm:t>
    </dgm:pt>
    <dgm:pt modelId="{ABEEF01C-113E-4D06-8911-056D926F2FE7}" type="pres">
      <dgm:prSet presAssocID="{1F4D30F6-6D26-4A88-999C-C8804A8770D6}" presName="hierChild3" presStyleCnt="0"/>
      <dgm:spPr/>
    </dgm:pt>
    <dgm:pt modelId="{C90137B0-E9F7-4F32-85B0-75FB85DD7052}" type="pres">
      <dgm:prSet presAssocID="{E4AC3B7C-E2CF-4109-A7FB-47DBBA4E676F}" presName="bgShapesFlow" presStyleCnt="0"/>
      <dgm:spPr/>
    </dgm:pt>
    <dgm:pt modelId="{186EF43B-21B4-4D79-9C3E-BE3CE51261E8}" type="pres">
      <dgm:prSet presAssocID="{13A86B04-B5B4-4A90-9B79-F8CB18295B4B}" presName="rectComp" presStyleCnt="0"/>
      <dgm:spPr/>
    </dgm:pt>
    <dgm:pt modelId="{7643AAAA-42F8-45CD-8420-0730BF5C4FB5}" type="pres">
      <dgm:prSet presAssocID="{13A86B04-B5B4-4A90-9B79-F8CB18295B4B}" presName="bgRect" presStyleLbl="bgShp" presStyleIdx="0" presStyleCnt="3" custLinFactNeighborX="5424" custLinFactNeighborY="-45064"/>
      <dgm:spPr/>
      <dgm:t>
        <a:bodyPr/>
        <a:lstStyle/>
        <a:p>
          <a:endParaRPr lang="en-US"/>
        </a:p>
      </dgm:t>
    </dgm:pt>
    <dgm:pt modelId="{44BB2156-9EA7-4DEA-9370-CD07A223A7C3}" type="pres">
      <dgm:prSet presAssocID="{13A86B04-B5B4-4A90-9B79-F8CB18295B4B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DEE501-CFEA-46FA-AE93-2131D571FDB4}" type="pres">
      <dgm:prSet presAssocID="{13A86B04-B5B4-4A90-9B79-F8CB18295B4B}" presName="spComp" presStyleCnt="0"/>
      <dgm:spPr/>
    </dgm:pt>
    <dgm:pt modelId="{2418558F-9D3C-4D60-8564-38FA43E029A3}" type="pres">
      <dgm:prSet presAssocID="{13A86B04-B5B4-4A90-9B79-F8CB18295B4B}" presName="vSp" presStyleCnt="0"/>
      <dgm:spPr/>
    </dgm:pt>
    <dgm:pt modelId="{D91CB2D0-F4BB-4EEC-818D-56277FF9E8A9}" type="pres">
      <dgm:prSet presAssocID="{CE23103F-86AC-416D-828D-D53DE86C4286}" presName="rectComp" presStyleCnt="0"/>
      <dgm:spPr/>
    </dgm:pt>
    <dgm:pt modelId="{D2408072-BB21-4054-B825-822D53055945}" type="pres">
      <dgm:prSet presAssocID="{CE23103F-86AC-416D-828D-D53DE86C4286}" presName="bgRect" presStyleLbl="bgShp" presStyleIdx="1" presStyleCnt="3"/>
      <dgm:spPr/>
      <dgm:t>
        <a:bodyPr/>
        <a:lstStyle/>
        <a:p>
          <a:endParaRPr lang="en-US"/>
        </a:p>
      </dgm:t>
    </dgm:pt>
    <dgm:pt modelId="{6E2EEDE5-6423-4203-9392-D52C4BDD18E2}" type="pres">
      <dgm:prSet presAssocID="{CE23103F-86AC-416D-828D-D53DE86C4286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A66063-5F1C-4149-991B-7FE66368E9DF}" type="pres">
      <dgm:prSet presAssocID="{CE23103F-86AC-416D-828D-D53DE86C4286}" presName="spComp" presStyleCnt="0"/>
      <dgm:spPr/>
    </dgm:pt>
    <dgm:pt modelId="{0EB6B994-7CA0-4E83-9146-F2E5338449CD}" type="pres">
      <dgm:prSet presAssocID="{CE23103F-86AC-416D-828D-D53DE86C4286}" presName="vSp" presStyleCnt="0"/>
      <dgm:spPr/>
    </dgm:pt>
    <dgm:pt modelId="{53BC7C68-F480-4DDF-92EA-8CA1B857A6AB}" type="pres">
      <dgm:prSet presAssocID="{9811375A-2810-4917-ACD8-CA3B318E9A68}" presName="rectComp" presStyleCnt="0"/>
      <dgm:spPr/>
    </dgm:pt>
    <dgm:pt modelId="{F7F5C31C-60A5-4D14-8F15-277710B8FBA2}" type="pres">
      <dgm:prSet presAssocID="{9811375A-2810-4917-ACD8-CA3B318E9A68}" presName="bgRect" presStyleLbl="bgShp" presStyleIdx="2" presStyleCnt="3"/>
      <dgm:spPr/>
      <dgm:t>
        <a:bodyPr/>
        <a:lstStyle/>
        <a:p>
          <a:endParaRPr lang="en-US"/>
        </a:p>
      </dgm:t>
    </dgm:pt>
    <dgm:pt modelId="{47540186-FF40-4136-8204-12A9BC09762A}" type="pres">
      <dgm:prSet presAssocID="{9811375A-2810-4917-ACD8-CA3B318E9A68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D03BA2-343A-4DF6-AF1F-FE56404DE28C}" type="presOf" srcId="{C61084AD-0FF8-4159-B19E-7AEF7061E356}" destId="{F2508BE0-4B66-45D2-9795-F1F8F8B7BB19}" srcOrd="0" destOrd="0" presId="urn:microsoft.com/office/officeart/2005/8/layout/hierarchy6"/>
    <dgm:cxn modelId="{5FF07243-FB8A-47B5-BD2C-F2CC91FFC4B0}" srcId="{E65ABE3A-72BA-495F-ADFA-9600C3B17F12}" destId="{9AABA81C-8260-425E-947A-5BF72D5824CE}" srcOrd="0" destOrd="0" parTransId="{8413FACC-4F73-415F-BEA1-1B39D90F3D73}" sibTransId="{EA14D87D-2F74-428B-AB22-74913D54EFB9}"/>
    <dgm:cxn modelId="{77FEAE2B-2C82-436E-A355-BEDDC1521D43}" type="presOf" srcId="{C23D17DE-586F-4DE8-9BA8-4B7A70844126}" destId="{A8104B1A-F68F-4080-90A1-57DC863E16C2}" srcOrd="0" destOrd="0" presId="urn:microsoft.com/office/officeart/2005/8/layout/hierarchy6"/>
    <dgm:cxn modelId="{77C5270C-AD26-49CC-914F-1A3755FB120A}" type="presOf" srcId="{8413FACC-4F73-415F-BEA1-1B39D90F3D73}" destId="{4AF691B4-44C7-4B3D-BD2B-F2FEE5DC0081}" srcOrd="0" destOrd="0" presId="urn:microsoft.com/office/officeart/2005/8/layout/hierarchy6"/>
    <dgm:cxn modelId="{6EE61D4C-6DE8-47B1-BB51-48708453B573}" type="presOf" srcId="{07EDAA50-E88E-4DCE-BD3A-FCA02654F4AB}" destId="{032A45DF-0E98-4BA3-B0C2-100936EE759F}" srcOrd="0" destOrd="0" presId="urn:microsoft.com/office/officeart/2005/8/layout/hierarchy6"/>
    <dgm:cxn modelId="{CBFE4DE6-7D15-4376-9535-D98D2067956B}" type="presOf" srcId="{9811375A-2810-4917-ACD8-CA3B318E9A68}" destId="{47540186-FF40-4136-8204-12A9BC09762A}" srcOrd="1" destOrd="0" presId="urn:microsoft.com/office/officeart/2005/8/layout/hierarchy6"/>
    <dgm:cxn modelId="{BAF36C91-B31B-478F-93BE-B46A6C0112CE}" srcId="{59F454EB-ECC1-41ED-9544-10B2B1F796F1}" destId="{87C60FC0-37FB-456D-AAAD-859F2A8F027D}" srcOrd="0" destOrd="0" parTransId="{C61084AD-0FF8-4159-B19E-7AEF7061E356}" sibTransId="{7C5E02EE-DFCD-4725-ACF8-2429FE91B474}"/>
    <dgm:cxn modelId="{CF919874-9977-4B30-B3BA-6620105BB44F}" srcId="{E65ABE3A-72BA-495F-ADFA-9600C3B17F12}" destId="{1F4D30F6-6D26-4A88-999C-C8804A8770D6}" srcOrd="1" destOrd="0" parTransId="{07EDAA50-E88E-4DCE-BD3A-FCA02654F4AB}" sibTransId="{48547793-8271-480D-8330-8A0885ED6178}"/>
    <dgm:cxn modelId="{DC1BB0BE-F41D-445D-8488-FBEB371C570D}" srcId="{E4AC3B7C-E2CF-4109-A7FB-47DBBA4E676F}" destId="{9811375A-2810-4917-ACD8-CA3B318E9A68}" srcOrd="3" destOrd="0" parTransId="{0282715A-8C83-406F-A688-41143058DC12}" sibTransId="{14C1D326-90CE-4AA6-BE78-CBB4A59E3885}"/>
    <dgm:cxn modelId="{55F63223-1C53-4068-9EEA-2800D97B0D65}" srcId="{87C60FC0-37FB-456D-AAAD-859F2A8F027D}" destId="{977CBC60-164C-4401-89EB-3BCEE8FDE9B4}" srcOrd="0" destOrd="0" parTransId="{97FD177C-191B-4823-8839-FA5F0CA60B07}" sibTransId="{710DAFEE-83F3-4485-8262-CCBA3FC9F1BF}"/>
    <dgm:cxn modelId="{03876569-781F-45B4-B114-5A950922F4D7}" srcId="{E4AC3B7C-E2CF-4109-A7FB-47DBBA4E676F}" destId="{13A86B04-B5B4-4A90-9B79-F8CB18295B4B}" srcOrd="1" destOrd="0" parTransId="{FC0B9166-8864-4262-9D7E-FB1695A2871A}" sibTransId="{C6E52EDD-DC13-4F5D-9A3D-252AA592D3C4}"/>
    <dgm:cxn modelId="{58C857D0-C105-4148-93D2-01C2328531E7}" type="presOf" srcId="{0A7D76B7-3489-4304-AEE0-6145C7FF0432}" destId="{601AAB79-CFF4-4B9D-A77B-DA81FF89A2F0}" srcOrd="0" destOrd="0" presId="urn:microsoft.com/office/officeart/2005/8/layout/hierarchy6"/>
    <dgm:cxn modelId="{C76633E1-10D7-4E04-A46E-5B31E8E0A19D}" srcId="{87C60FC0-37FB-456D-AAAD-859F2A8F027D}" destId="{0A7D76B7-3489-4304-AEE0-6145C7FF0432}" srcOrd="1" destOrd="0" parTransId="{C23D17DE-586F-4DE8-9BA8-4B7A70844126}" sibTransId="{618B2B6F-58AD-444A-85C8-F266C9C4B32D}"/>
    <dgm:cxn modelId="{36D0359B-7059-4C44-88CB-40BF92250A42}" type="presOf" srcId="{87C60FC0-37FB-456D-AAAD-859F2A8F027D}" destId="{1DD8E5E2-93E5-42EE-88F3-A5627E79C99B}" srcOrd="0" destOrd="0" presId="urn:microsoft.com/office/officeart/2005/8/layout/hierarchy6"/>
    <dgm:cxn modelId="{59C82520-3D82-4F1C-BBED-5236ABEE8FF4}" type="presOf" srcId="{13A86B04-B5B4-4A90-9B79-F8CB18295B4B}" destId="{7643AAAA-42F8-45CD-8420-0730BF5C4FB5}" srcOrd="0" destOrd="0" presId="urn:microsoft.com/office/officeart/2005/8/layout/hierarchy6"/>
    <dgm:cxn modelId="{B70D73CF-B640-49AC-960C-24D8F7E9C800}" type="presOf" srcId="{977CBC60-164C-4401-89EB-3BCEE8FDE9B4}" destId="{6F771582-325B-435D-951D-10FF708FDC85}" srcOrd="0" destOrd="0" presId="urn:microsoft.com/office/officeart/2005/8/layout/hierarchy6"/>
    <dgm:cxn modelId="{A262D416-8007-4E7D-AF95-DA90822CB014}" srcId="{E4AC3B7C-E2CF-4109-A7FB-47DBBA4E676F}" destId="{CE23103F-86AC-416D-828D-D53DE86C4286}" srcOrd="2" destOrd="0" parTransId="{9674CEBD-86EA-4174-B510-61C8DD63360B}" sibTransId="{A82B4DFE-D64E-4E15-A003-FE9B663D38C1}"/>
    <dgm:cxn modelId="{74F618D9-FE5A-4A8F-9A65-429989C2A87B}" type="presOf" srcId="{E65ABE3A-72BA-495F-ADFA-9600C3B17F12}" destId="{5C771031-0366-4554-8BDA-40710B3C5A39}" srcOrd="0" destOrd="0" presId="urn:microsoft.com/office/officeart/2005/8/layout/hierarchy6"/>
    <dgm:cxn modelId="{D39049F9-BE36-40BD-80B1-A0AAC8E90D37}" type="presOf" srcId="{13A86B04-B5B4-4A90-9B79-F8CB18295B4B}" destId="{44BB2156-9EA7-4DEA-9370-CD07A223A7C3}" srcOrd="1" destOrd="0" presId="urn:microsoft.com/office/officeart/2005/8/layout/hierarchy6"/>
    <dgm:cxn modelId="{0F0D9769-5BA7-46E5-AACB-FD5EFFFCF32A}" srcId="{E4AC3B7C-E2CF-4109-A7FB-47DBBA4E676F}" destId="{59F454EB-ECC1-41ED-9544-10B2B1F796F1}" srcOrd="0" destOrd="0" parTransId="{93F84503-C5C8-4166-8C0A-34AAC2978CC7}" sibTransId="{D3FFF774-0891-44FD-B9C6-979647344988}"/>
    <dgm:cxn modelId="{C99D712E-7BED-448D-BDB9-97A388C44831}" type="presOf" srcId="{9AABA81C-8260-425E-947A-5BF72D5824CE}" destId="{F9321A2C-6631-4451-9F90-03DD5825716B}" srcOrd="0" destOrd="0" presId="urn:microsoft.com/office/officeart/2005/8/layout/hierarchy6"/>
    <dgm:cxn modelId="{36609F9F-A1D8-463B-ACC8-7CA20B5709DB}" type="presOf" srcId="{E4AC3B7C-E2CF-4109-A7FB-47DBBA4E676F}" destId="{31FD6500-74F2-4AAC-9091-BB1E69B9EADE}" srcOrd="0" destOrd="0" presId="urn:microsoft.com/office/officeart/2005/8/layout/hierarchy6"/>
    <dgm:cxn modelId="{44BC487D-E9EF-4A1E-8CBC-C149AE5E3463}" type="presOf" srcId="{CE23103F-86AC-416D-828D-D53DE86C4286}" destId="{D2408072-BB21-4054-B825-822D53055945}" srcOrd="0" destOrd="0" presId="urn:microsoft.com/office/officeart/2005/8/layout/hierarchy6"/>
    <dgm:cxn modelId="{BDD28699-7E7E-462D-ABBC-99246727D311}" type="presOf" srcId="{1F4D30F6-6D26-4A88-999C-C8804A8770D6}" destId="{0CCAF84C-C354-4D56-B3A1-E844B6D293E8}" srcOrd="0" destOrd="0" presId="urn:microsoft.com/office/officeart/2005/8/layout/hierarchy6"/>
    <dgm:cxn modelId="{945578AB-4C8E-4A1F-BA12-8C3D96B26012}" type="presOf" srcId="{9811375A-2810-4917-ACD8-CA3B318E9A68}" destId="{F7F5C31C-60A5-4D14-8F15-277710B8FBA2}" srcOrd="0" destOrd="0" presId="urn:microsoft.com/office/officeart/2005/8/layout/hierarchy6"/>
    <dgm:cxn modelId="{6A62D6B1-1437-4C6D-9122-3C88809DAFF2}" type="presOf" srcId="{CE23103F-86AC-416D-828D-D53DE86C4286}" destId="{6E2EEDE5-6423-4203-9392-D52C4BDD18E2}" srcOrd="1" destOrd="0" presId="urn:microsoft.com/office/officeart/2005/8/layout/hierarchy6"/>
    <dgm:cxn modelId="{F76C3572-6C04-4CC0-86C9-7B4B5CBB093D}" type="presOf" srcId="{8B2D5EE2-0F61-4CCB-882F-765AA365FDF4}" destId="{BCCB10C7-58AB-4023-A4F8-47D5C24C66EC}" srcOrd="0" destOrd="0" presId="urn:microsoft.com/office/officeart/2005/8/layout/hierarchy6"/>
    <dgm:cxn modelId="{7DE27841-375E-4B94-BECD-2301FAE14129}" type="presOf" srcId="{97FD177C-191B-4823-8839-FA5F0CA60B07}" destId="{94B74716-D75D-46BB-851E-72D6B6D3C02B}" srcOrd="0" destOrd="0" presId="urn:microsoft.com/office/officeart/2005/8/layout/hierarchy6"/>
    <dgm:cxn modelId="{99D0F47E-54F2-41D9-BAAD-5FBA88C9ABD1}" srcId="{59F454EB-ECC1-41ED-9544-10B2B1F796F1}" destId="{E65ABE3A-72BA-495F-ADFA-9600C3B17F12}" srcOrd="1" destOrd="0" parTransId="{8B2D5EE2-0F61-4CCB-882F-765AA365FDF4}" sibTransId="{558FD325-938B-4060-8A8A-741D6508E2CD}"/>
    <dgm:cxn modelId="{6A1EF397-BD73-44D9-AEA9-1F9F6FD4BB09}" type="presOf" srcId="{59F454EB-ECC1-41ED-9544-10B2B1F796F1}" destId="{C434BD7F-B2BA-4EFE-ABEA-EAF425C337B7}" srcOrd="0" destOrd="0" presId="urn:microsoft.com/office/officeart/2005/8/layout/hierarchy6"/>
    <dgm:cxn modelId="{8B45A7D8-C2DA-4627-809A-7DDDA3A7F9FE}" type="presParOf" srcId="{31FD6500-74F2-4AAC-9091-BB1E69B9EADE}" destId="{46FD6637-9275-4953-BA6A-0A730A412178}" srcOrd="0" destOrd="0" presId="urn:microsoft.com/office/officeart/2005/8/layout/hierarchy6"/>
    <dgm:cxn modelId="{D2DC3E42-04E9-4D80-8295-798F14612041}" type="presParOf" srcId="{46FD6637-9275-4953-BA6A-0A730A412178}" destId="{B19CB7CF-F7A4-4199-9080-2FF2624D3762}" srcOrd="0" destOrd="0" presId="urn:microsoft.com/office/officeart/2005/8/layout/hierarchy6"/>
    <dgm:cxn modelId="{10061B93-FBC4-4607-9D09-6A87CAE4CE74}" type="presParOf" srcId="{46FD6637-9275-4953-BA6A-0A730A412178}" destId="{0D1EEA72-E85A-4ED9-B742-13343570D390}" srcOrd="1" destOrd="0" presId="urn:microsoft.com/office/officeart/2005/8/layout/hierarchy6"/>
    <dgm:cxn modelId="{C56EFC80-14F2-4DB8-B3F6-AE5F15A5D4DF}" type="presParOf" srcId="{0D1EEA72-E85A-4ED9-B742-13343570D390}" destId="{5B202E22-243A-4283-8C84-1D3699FED236}" srcOrd="0" destOrd="0" presId="urn:microsoft.com/office/officeart/2005/8/layout/hierarchy6"/>
    <dgm:cxn modelId="{CC693919-7858-4071-85C2-34B12C3115E8}" type="presParOf" srcId="{5B202E22-243A-4283-8C84-1D3699FED236}" destId="{C434BD7F-B2BA-4EFE-ABEA-EAF425C337B7}" srcOrd="0" destOrd="0" presId="urn:microsoft.com/office/officeart/2005/8/layout/hierarchy6"/>
    <dgm:cxn modelId="{6DFB7111-8687-418D-BE9B-09444EE3CC68}" type="presParOf" srcId="{5B202E22-243A-4283-8C84-1D3699FED236}" destId="{D9E4E2DE-0649-4ADE-AB01-85CDB52BEF79}" srcOrd="1" destOrd="0" presId="urn:microsoft.com/office/officeart/2005/8/layout/hierarchy6"/>
    <dgm:cxn modelId="{77747B7A-2D1C-4375-AB1B-D1EBDCD66712}" type="presParOf" srcId="{D9E4E2DE-0649-4ADE-AB01-85CDB52BEF79}" destId="{F2508BE0-4B66-45D2-9795-F1F8F8B7BB19}" srcOrd="0" destOrd="0" presId="urn:microsoft.com/office/officeart/2005/8/layout/hierarchy6"/>
    <dgm:cxn modelId="{729F28E9-C200-465A-AAD9-9CAA7A26AC81}" type="presParOf" srcId="{D9E4E2DE-0649-4ADE-AB01-85CDB52BEF79}" destId="{DE5BF00D-6D05-44A5-B9A9-65184CF7D987}" srcOrd="1" destOrd="0" presId="urn:microsoft.com/office/officeart/2005/8/layout/hierarchy6"/>
    <dgm:cxn modelId="{13712D6B-7941-4991-8102-EB18A0ECAFA3}" type="presParOf" srcId="{DE5BF00D-6D05-44A5-B9A9-65184CF7D987}" destId="{1DD8E5E2-93E5-42EE-88F3-A5627E79C99B}" srcOrd="0" destOrd="0" presId="urn:microsoft.com/office/officeart/2005/8/layout/hierarchy6"/>
    <dgm:cxn modelId="{E089363F-49B1-4E2E-B33B-BE9ADA522026}" type="presParOf" srcId="{DE5BF00D-6D05-44A5-B9A9-65184CF7D987}" destId="{5F88E0D0-F801-4F4B-B892-23142FF1BD56}" srcOrd="1" destOrd="0" presId="urn:microsoft.com/office/officeart/2005/8/layout/hierarchy6"/>
    <dgm:cxn modelId="{24362875-9981-4E67-8C3A-988FD3F5C9BC}" type="presParOf" srcId="{5F88E0D0-F801-4F4B-B892-23142FF1BD56}" destId="{94B74716-D75D-46BB-851E-72D6B6D3C02B}" srcOrd="0" destOrd="0" presId="urn:microsoft.com/office/officeart/2005/8/layout/hierarchy6"/>
    <dgm:cxn modelId="{DCEED4E7-242B-4E22-85DD-185FD387D8DD}" type="presParOf" srcId="{5F88E0D0-F801-4F4B-B892-23142FF1BD56}" destId="{B54B7A21-2FD5-45A0-A645-2B85CC86AE9C}" srcOrd="1" destOrd="0" presId="urn:microsoft.com/office/officeart/2005/8/layout/hierarchy6"/>
    <dgm:cxn modelId="{CC5E4B57-F1D5-4D36-84F9-CC0A3F47EA20}" type="presParOf" srcId="{B54B7A21-2FD5-45A0-A645-2B85CC86AE9C}" destId="{6F771582-325B-435D-951D-10FF708FDC85}" srcOrd="0" destOrd="0" presId="urn:microsoft.com/office/officeart/2005/8/layout/hierarchy6"/>
    <dgm:cxn modelId="{9AAC6CC9-D9C9-425E-8153-D3EEC015EDA9}" type="presParOf" srcId="{B54B7A21-2FD5-45A0-A645-2B85CC86AE9C}" destId="{EDE3735F-16D0-4C89-9FF8-A36EC041A896}" srcOrd="1" destOrd="0" presId="urn:microsoft.com/office/officeart/2005/8/layout/hierarchy6"/>
    <dgm:cxn modelId="{393B9B6E-7C60-40B1-B5D0-72976A3E4BAB}" type="presParOf" srcId="{5F88E0D0-F801-4F4B-B892-23142FF1BD56}" destId="{A8104B1A-F68F-4080-90A1-57DC863E16C2}" srcOrd="2" destOrd="0" presId="urn:microsoft.com/office/officeart/2005/8/layout/hierarchy6"/>
    <dgm:cxn modelId="{8DEDD305-DAE0-453E-8F61-EB688B461885}" type="presParOf" srcId="{5F88E0D0-F801-4F4B-B892-23142FF1BD56}" destId="{89278171-7F41-42EE-B515-55AFD52B8034}" srcOrd="3" destOrd="0" presId="urn:microsoft.com/office/officeart/2005/8/layout/hierarchy6"/>
    <dgm:cxn modelId="{D854691F-D1A7-4C3C-A8CA-2A9291E4D30D}" type="presParOf" srcId="{89278171-7F41-42EE-B515-55AFD52B8034}" destId="{601AAB79-CFF4-4B9D-A77B-DA81FF89A2F0}" srcOrd="0" destOrd="0" presId="urn:microsoft.com/office/officeart/2005/8/layout/hierarchy6"/>
    <dgm:cxn modelId="{014B682F-E789-4B5E-A393-BB1D0EF26610}" type="presParOf" srcId="{89278171-7F41-42EE-B515-55AFD52B8034}" destId="{C4196916-FB61-4EEA-8C87-07F37F10D261}" srcOrd="1" destOrd="0" presId="urn:microsoft.com/office/officeart/2005/8/layout/hierarchy6"/>
    <dgm:cxn modelId="{3E3DC683-732D-4AE8-BA2D-4248CED9AF43}" type="presParOf" srcId="{D9E4E2DE-0649-4ADE-AB01-85CDB52BEF79}" destId="{BCCB10C7-58AB-4023-A4F8-47D5C24C66EC}" srcOrd="2" destOrd="0" presId="urn:microsoft.com/office/officeart/2005/8/layout/hierarchy6"/>
    <dgm:cxn modelId="{722BFC19-9A94-4E18-9120-C88E41B7138E}" type="presParOf" srcId="{D9E4E2DE-0649-4ADE-AB01-85CDB52BEF79}" destId="{A71218DF-B572-4A92-BEBA-CBF7A0562118}" srcOrd="3" destOrd="0" presId="urn:microsoft.com/office/officeart/2005/8/layout/hierarchy6"/>
    <dgm:cxn modelId="{67A2AE9B-0953-47CC-99FD-232FD32BDE17}" type="presParOf" srcId="{A71218DF-B572-4A92-BEBA-CBF7A0562118}" destId="{5C771031-0366-4554-8BDA-40710B3C5A39}" srcOrd="0" destOrd="0" presId="urn:microsoft.com/office/officeart/2005/8/layout/hierarchy6"/>
    <dgm:cxn modelId="{F6A83433-29AB-458A-A828-E08AFAE5BE08}" type="presParOf" srcId="{A71218DF-B572-4A92-BEBA-CBF7A0562118}" destId="{3E393E9E-D0A9-4413-863B-BBDEBFDA620E}" srcOrd="1" destOrd="0" presId="urn:microsoft.com/office/officeart/2005/8/layout/hierarchy6"/>
    <dgm:cxn modelId="{AAAA0D91-7B83-4508-89BB-23B77BA36937}" type="presParOf" srcId="{3E393E9E-D0A9-4413-863B-BBDEBFDA620E}" destId="{4AF691B4-44C7-4B3D-BD2B-F2FEE5DC0081}" srcOrd="0" destOrd="0" presId="urn:microsoft.com/office/officeart/2005/8/layout/hierarchy6"/>
    <dgm:cxn modelId="{8138FE6E-1905-43DC-A565-94DC4E3DCEC6}" type="presParOf" srcId="{3E393E9E-D0A9-4413-863B-BBDEBFDA620E}" destId="{6FDEA95E-032E-4F25-B660-00197304C364}" srcOrd="1" destOrd="0" presId="urn:microsoft.com/office/officeart/2005/8/layout/hierarchy6"/>
    <dgm:cxn modelId="{E9364275-31EC-4244-80AB-05D1A9824E63}" type="presParOf" srcId="{6FDEA95E-032E-4F25-B660-00197304C364}" destId="{F9321A2C-6631-4451-9F90-03DD5825716B}" srcOrd="0" destOrd="0" presId="urn:microsoft.com/office/officeart/2005/8/layout/hierarchy6"/>
    <dgm:cxn modelId="{51B087A1-376A-4B6D-8205-C31238F54167}" type="presParOf" srcId="{6FDEA95E-032E-4F25-B660-00197304C364}" destId="{411CF537-F6BD-401C-BD16-AF8482C9EFFF}" srcOrd="1" destOrd="0" presId="urn:microsoft.com/office/officeart/2005/8/layout/hierarchy6"/>
    <dgm:cxn modelId="{097B32E8-474C-4C6B-B8F1-AB1EB7A914C0}" type="presParOf" srcId="{3E393E9E-D0A9-4413-863B-BBDEBFDA620E}" destId="{032A45DF-0E98-4BA3-B0C2-100936EE759F}" srcOrd="2" destOrd="0" presId="urn:microsoft.com/office/officeart/2005/8/layout/hierarchy6"/>
    <dgm:cxn modelId="{4A4BF872-7F96-45F0-8A68-D75287B92585}" type="presParOf" srcId="{3E393E9E-D0A9-4413-863B-BBDEBFDA620E}" destId="{3329B165-12A1-402B-8AFD-6C92C7FE1739}" srcOrd="3" destOrd="0" presId="urn:microsoft.com/office/officeart/2005/8/layout/hierarchy6"/>
    <dgm:cxn modelId="{C22A0E06-3E19-4500-8C4B-031F8156D188}" type="presParOf" srcId="{3329B165-12A1-402B-8AFD-6C92C7FE1739}" destId="{0CCAF84C-C354-4D56-B3A1-E844B6D293E8}" srcOrd="0" destOrd="0" presId="urn:microsoft.com/office/officeart/2005/8/layout/hierarchy6"/>
    <dgm:cxn modelId="{E0278D18-3572-47F0-912C-F902A5D00178}" type="presParOf" srcId="{3329B165-12A1-402B-8AFD-6C92C7FE1739}" destId="{ABEEF01C-113E-4D06-8911-056D926F2FE7}" srcOrd="1" destOrd="0" presId="urn:microsoft.com/office/officeart/2005/8/layout/hierarchy6"/>
    <dgm:cxn modelId="{DE4D86CB-1E52-442A-A6F7-466B29589A26}" type="presParOf" srcId="{31FD6500-74F2-4AAC-9091-BB1E69B9EADE}" destId="{C90137B0-E9F7-4F32-85B0-75FB85DD7052}" srcOrd="1" destOrd="0" presId="urn:microsoft.com/office/officeart/2005/8/layout/hierarchy6"/>
    <dgm:cxn modelId="{CF687C5E-267B-4C84-8568-066EF7E269BC}" type="presParOf" srcId="{C90137B0-E9F7-4F32-85B0-75FB85DD7052}" destId="{186EF43B-21B4-4D79-9C3E-BE3CE51261E8}" srcOrd="0" destOrd="0" presId="urn:microsoft.com/office/officeart/2005/8/layout/hierarchy6"/>
    <dgm:cxn modelId="{EC5D5B1A-041C-4141-84C4-D516E4DF16EB}" type="presParOf" srcId="{186EF43B-21B4-4D79-9C3E-BE3CE51261E8}" destId="{7643AAAA-42F8-45CD-8420-0730BF5C4FB5}" srcOrd="0" destOrd="0" presId="urn:microsoft.com/office/officeart/2005/8/layout/hierarchy6"/>
    <dgm:cxn modelId="{0F772F69-BD63-4633-B1F5-30C3CCC9E972}" type="presParOf" srcId="{186EF43B-21B4-4D79-9C3E-BE3CE51261E8}" destId="{44BB2156-9EA7-4DEA-9370-CD07A223A7C3}" srcOrd="1" destOrd="0" presId="urn:microsoft.com/office/officeart/2005/8/layout/hierarchy6"/>
    <dgm:cxn modelId="{41E0849E-E2F3-4570-82D4-8C4557AF8B9B}" type="presParOf" srcId="{C90137B0-E9F7-4F32-85B0-75FB85DD7052}" destId="{D3DEE501-CFEA-46FA-AE93-2131D571FDB4}" srcOrd="1" destOrd="0" presId="urn:microsoft.com/office/officeart/2005/8/layout/hierarchy6"/>
    <dgm:cxn modelId="{00430F17-8722-4165-B4B3-27F23C9004C4}" type="presParOf" srcId="{D3DEE501-CFEA-46FA-AE93-2131D571FDB4}" destId="{2418558F-9D3C-4D60-8564-38FA43E029A3}" srcOrd="0" destOrd="0" presId="urn:microsoft.com/office/officeart/2005/8/layout/hierarchy6"/>
    <dgm:cxn modelId="{C7228662-AC0C-4C0E-A5F3-D9F20AA69CAC}" type="presParOf" srcId="{C90137B0-E9F7-4F32-85B0-75FB85DD7052}" destId="{D91CB2D0-F4BB-4EEC-818D-56277FF9E8A9}" srcOrd="2" destOrd="0" presId="urn:microsoft.com/office/officeart/2005/8/layout/hierarchy6"/>
    <dgm:cxn modelId="{36D34A03-660A-4568-8A63-F8EB62ADA594}" type="presParOf" srcId="{D91CB2D0-F4BB-4EEC-818D-56277FF9E8A9}" destId="{D2408072-BB21-4054-B825-822D53055945}" srcOrd="0" destOrd="0" presId="urn:microsoft.com/office/officeart/2005/8/layout/hierarchy6"/>
    <dgm:cxn modelId="{E8EC249C-D8B0-408B-9A72-82E3468D39DD}" type="presParOf" srcId="{D91CB2D0-F4BB-4EEC-818D-56277FF9E8A9}" destId="{6E2EEDE5-6423-4203-9392-D52C4BDD18E2}" srcOrd="1" destOrd="0" presId="urn:microsoft.com/office/officeart/2005/8/layout/hierarchy6"/>
    <dgm:cxn modelId="{C1075796-7A61-4AA6-9B62-D096A3B4B0D2}" type="presParOf" srcId="{C90137B0-E9F7-4F32-85B0-75FB85DD7052}" destId="{00A66063-5F1C-4149-991B-7FE66368E9DF}" srcOrd="3" destOrd="0" presId="urn:microsoft.com/office/officeart/2005/8/layout/hierarchy6"/>
    <dgm:cxn modelId="{CB03894E-EA6C-485A-99DA-EDA6B195D4FE}" type="presParOf" srcId="{00A66063-5F1C-4149-991B-7FE66368E9DF}" destId="{0EB6B994-7CA0-4E83-9146-F2E5338449CD}" srcOrd="0" destOrd="0" presId="urn:microsoft.com/office/officeart/2005/8/layout/hierarchy6"/>
    <dgm:cxn modelId="{9ECD3208-780D-4092-A358-3B134CF194DA}" type="presParOf" srcId="{C90137B0-E9F7-4F32-85B0-75FB85DD7052}" destId="{53BC7C68-F480-4DDF-92EA-8CA1B857A6AB}" srcOrd="4" destOrd="0" presId="urn:microsoft.com/office/officeart/2005/8/layout/hierarchy6"/>
    <dgm:cxn modelId="{9DC054CF-0181-48DD-A5ED-51C22D3EA5E8}" type="presParOf" srcId="{53BC7C68-F480-4DDF-92EA-8CA1B857A6AB}" destId="{F7F5C31C-60A5-4D14-8F15-277710B8FBA2}" srcOrd="0" destOrd="0" presId="urn:microsoft.com/office/officeart/2005/8/layout/hierarchy6"/>
    <dgm:cxn modelId="{5575C2F0-5BE3-4753-8870-89C1EE4C578B}" type="presParOf" srcId="{53BC7C68-F480-4DDF-92EA-8CA1B857A6AB}" destId="{47540186-FF40-4136-8204-12A9BC09762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AC3B7C-E2CF-4109-A7FB-47DBBA4E676F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59F454EB-ECC1-41ED-9544-10B2B1F796F1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sSub>
                    <m:sSubPr>
                      <m:ctrlPr>
                        <a:rPr lang="en-US" b="0" i="1" smtClean="0">
                          <a:latin typeface="Cambria Math"/>
                        </a:rPr>
                      </m:ctrlPr>
                    </m:sSubPr>
                    <m:e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e>
                    <m: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sSub>
                    <m:sSubPr>
                      <m:ctrlPr>
                        <a:rPr lang="en-US" b="0" i="1" smtClean="0">
                          <a:latin typeface="Cambria Math"/>
                        </a:rPr>
                      </m:ctrlPr>
                    </m:sSubPr>
                    <m:e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e>
                    <m: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sSub>
                    <m:sSubPr>
                      <m:ctrlPr>
                        <a:rPr lang="en-US" b="0" i="1" smtClean="0">
                          <a:latin typeface="Cambria Math"/>
                        </a:rPr>
                      </m:ctrlPr>
                    </m:sSubPr>
                    <m:e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e>
                    <m: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sSub>
                    <m:sSubPr>
                      <m:ctrlPr>
                        <a:rPr lang="en-US" b="0" i="1" smtClean="0">
                          <a:latin typeface="Cambria Math"/>
                        </a:rPr>
                      </m:ctrlPr>
                    </m:sSubPr>
                    <m:e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e>
                    <m: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</m:sub>
                  </m:sSub>
                </m:oMath>
              </a14:m>
              <a:r>
                <a:rPr lang="en-US" dirty="0" smtClean="0"/>
                <a:t> </a:t>
              </a:r>
              <a:endParaRPr lang="en-US" dirty="0"/>
            </a:p>
          </dgm:t>
        </dgm:pt>
      </mc:Choice>
      <mc:Fallback xmlns="">
        <dgm:pt modelId="{59F454EB-ECC1-41ED-9544-10B2B1F796F1}">
          <dgm:prSet phldrT="[Text]"/>
          <dgm:spPr/>
          <dgm:t>
            <a:bodyPr/>
            <a:lstStyle/>
            <a:p>
              <a:r>
                <a:rPr lang="en-US" b="0" i="0" smtClean="0">
                  <a:latin typeface="Cambria Math" panose="02040503050406030204" pitchFamily="18" charset="0"/>
                </a:rPr>
                <a:t>𝑚_1 𝑚_2 𝑚_3 𝑚_4</a:t>
              </a:r>
              <a:r>
                <a:rPr lang="en-US" dirty="0" smtClean="0"/>
                <a:t> </a:t>
              </a:r>
              <a:endParaRPr lang="en-US" dirty="0"/>
            </a:p>
          </dgm:t>
        </dgm:pt>
      </mc:Fallback>
    </mc:AlternateContent>
    <dgm:pt modelId="{93F84503-C5C8-4166-8C0A-34AAC2978CC7}" type="parTrans" cxnId="{0F0D9769-5BA7-46E5-AACB-FD5EFFFCF32A}">
      <dgm:prSet/>
      <dgm:spPr/>
      <dgm:t>
        <a:bodyPr/>
        <a:lstStyle/>
        <a:p>
          <a:endParaRPr lang="en-US"/>
        </a:p>
      </dgm:t>
    </dgm:pt>
    <dgm:pt modelId="{D3FFF774-0891-44FD-B9C6-979647344988}" type="sibTrans" cxnId="{0F0D9769-5BA7-46E5-AACB-FD5EFFFCF32A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87C60FC0-37FB-456D-AAAD-859F2A8F027D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m:oMathPara>
              </a14:m>
              <a:endParaRPr lang="en-US" dirty="0"/>
            </a:p>
          </dgm:t>
        </dgm:pt>
      </mc:Choice>
      <mc:Fallback xmlns="">
        <dgm:pt modelId="{87C60FC0-37FB-456D-AAAD-859F2A8F027D}">
          <dgm:prSet phldrT="[Text]"/>
          <dgm:spPr/>
          <dgm:t>
            <a:bodyPr/>
            <a:lstStyle/>
            <a:p>
              <a:pPr/>
              <a:r>
                <a:rPr lang="en-US" b="0" i="0" dirty="0" smtClean="0">
                  <a:latin typeface="Cambria Math" panose="02040503050406030204" pitchFamily="18" charset="0"/>
                </a:rPr>
                <a:t>𝑚</a:t>
              </a:r>
              <a:r>
                <a:rPr lang="en-US" b="0" i="0" dirty="0" smtClean="0">
                  <a:latin typeface="Cambria Math"/>
                </a:rPr>
                <a:t>_3 </a:t>
              </a:r>
              <a:r>
                <a:rPr lang="en-US" b="0" i="0" dirty="0" smtClean="0">
                  <a:latin typeface="Cambria Math" panose="02040503050406030204" pitchFamily="18" charset="0"/>
                </a:rPr>
                <a:t>𝑚</a:t>
              </a:r>
              <a:r>
                <a:rPr lang="en-US" b="0" i="0" dirty="0" smtClean="0">
                  <a:latin typeface="Cambria Math"/>
                </a:rPr>
                <a:t>_</a:t>
              </a:r>
              <a:r>
                <a:rPr lang="en-US" b="0" i="0" dirty="0" smtClean="0">
                  <a:latin typeface="Cambria Math"/>
                </a:rPr>
                <a:t>4</a:t>
              </a:r>
              <a:endParaRPr lang="en-US" dirty="0"/>
            </a:p>
          </dgm:t>
        </dgm:pt>
      </mc:Fallback>
    </mc:AlternateContent>
    <dgm:pt modelId="{C61084AD-0FF8-4159-B19E-7AEF7061E356}" type="parTrans" cxnId="{BAF36C91-B31B-478F-93BE-B46A6C0112CE}">
      <dgm:prSet/>
      <dgm:spPr/>
      <dgm:t>
        <a:bodyPr/>
        <a:lstStyle/>
        <a:p>
          <a:endParaRPr lang="en-US"/>
        </a:p>
      </dgm:t>
    </dgm:pt>
    <dgm:pt modelId="{7C5E02EE-DFCD-4725-ACF8-2429FE91B474}" type="sibTrans" cxnId="{BAF36C91-B31B-478F-93BE-B46A6C0112CE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E65ABE3A-72BA-495F-ADFA-9600C3B17F12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sSub>
                    <m:sSubPr>
                      <m:ctrlPr>
                        <a:rPr lang="en-US" b="0" i="1" smtClean="0">
                          <a:latin typeface="Cambria Math"/>
                        </a:rPr>
                      </m:ctrlPr>
                    </m:sSubPr>
                    <m:e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e>
                    <m:sub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sub>
                  </m:sSub>
                  <m:sSub>
                    <m:sSubPr>
                      <m:ctrlPr>
                        <a:rPr lang="en-US" b="0" i="1" smtClean="0">
                          <a:latin typeface="Cambria Math"/>
                        </a:rPr>
                      </m:ctrlPr>
                    </m:sSubPr>
                    <m:e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e>
                    <m:sub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</m:sub>
                  </m:sSub>
                </m:oMath>
              </a14:m>
              <a:r>
                <a:rPr lang="en-US" dirty="0" smtClean="0"/>
                <a:t> </a:t>
              </a:r>
              <a:endParaRPr lang="en-US" dirty="0"/>
            </a:p>
          </dgm:t>
        </dgm:pt>
      </mc:Choice>
      <mc:Fallback xmlns="">
        <dgm:pt modelId="{E65ABE3A-72BA-495F-ADFA-9600C3B17F12}">
          <dgm:prSet phldrT="[Text]"/>
          <dgm:spPr/>
          <dgm:t>
            <a:bodyPr/>
            <a:lstStyle/>
            <a:p>
              <a:r>
                <a:rPr lang="en-US" b="0" i="0" smtClean="0">
                  <a:latin typeface="Cambria Math" panose="02040503050406030204" pitchFamily="18" charset="0"/>
                </a:rPr>
                <a:t>𝑚</a:t>
              </a:r>
              <a:r>
                <a:rPr lang="en-US" b="0" i="0" smtClean="0">
                  <a:latin typeface="Cambria Math"/>
                </a:rPr>
                <a:t>_1 </a:t>
              </a:r>
              <a:r>
                <a:rPr lang="en-US" b="0" i="0" smtClean="0">
                  <a:latin typeface="Cambria Math" panose="02040503050406030204" pitchFamily="18" charset="0"/>
                </a:rPr>
                <a:t>𝑚</a:t>
              </a:r>
              <a:r>
                <a:rPr lang="en-US" b="0" i="0" smtClean="0">
                  <a:latin typeface="Cambria Math"/>
                </a:rPr>
                <a:t>_</a:t>
              </a:r>
              <a:r>
                <a:rPr lang="en-US" b="0" i="0" smtClean="0">
                  <a:latin typeface="Cambria Math"/>
                </a:rPr>
                <a:t>2</a:t>
              </a:r>
              <a:r>
                <a:rPr lang="en-US" dirty="0" smtClean="0"/>
                <a:t> </a:t>
              </a:r>
              <a:endParaRPr lang="en-US" dirty="0"/>
            </a:p>
          </dgm:t>
        </dgm:pt>
      </mc:Fallback>
    </mc:AlternateContent>
    <dgm:pt modelId="{8B2D5EE2-0F61-4CCB-882F-765AA365FDF4}" type="parTrans" cxnId="{99D0F47E-54F2-41D9-BAAD-5FBA88C9ABD1}">
      <dgm:prSet/>
      <dgm:spPr/>
      <dgm:t>
        <a:bodyPr/>
        <a:lstStyle/>
        <a:p>
          <a:endParaRPr lang="en-US"/>
        </a:p>
      </dgm:t>
    </dgm:pt>
    <dgm:pt modelId="{558FD325-938B-4060-8A8A-741D6508E2CD}" type="sibTrans" cxnId="{99D0F47E-54F2-41D9-BAAD-5FBA88C9ABD1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9AABA81C-8260-425E-947A-5BF72D5824CE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m:oMathPara>
              </a14:m>
              <a:endParaRPr lang="en-US" dirty="0"/>
            </a:p>
          </dgm:t>
        </dgm:pt>
      </mc:Choice>
      <mc:Fallback xmlns="">
        <dgm:pt modelId="{9AABA81C-8260-425E-947A-5BF72D5824CE}">
          <dgm:prSet phldrT="[Text]"/>
          <dgm:spPr/>
          <dgm:t>
            <a:bodyPr/>
            <a:lstStyle/>
            <a:p>
              <a:pPr/>
              <a:r>
                <a:rPr lang="en-US" b="0" i="0" smtClean="0">
                  <a:latin typeface="Cambria Math" panose="02040503050406030204" pitchFamily="18" charset="0"/>
                </a:rPr>
                <a:t>𝑚</a:t>
              </a:r>
              <a:r>
                <a:rPr lang="en-US" b="0" i="0" smtClean="0">
                  <a:latin typeface="Cambria Math"/>
                </a:rPr>
                <a:t>_2</a:t>
              </a:r>
              <a:endParaRPr lang="en-US" dirty="0"/>
            </a:p>
          </dgm:t>
        </dgm:pt>
      </mc:Fallback>
    </mc:AlternateContent>
    <dgm:pt modelId="{8413FACC-4F73-415F-BEA1-1B39D90F3D73}" type="parTrans" cxnId="{5FF07243-FB8A-47B5-BD2C-F2CC91FFC4B0}">
      <dgm:prSet/>
      <dgm:spPr/>
      <dgm:t>
        <a:bodyPr/>
        <a:lstStyle/>
        <a:p>
          <a:endParaRPr lang="en-US"/>
        </a:p>
      </dgm:t>
    </dgm:pt>
    <dgm:pt modelId="{EA14D87D-2F74-428B-AB22-74913D54EFB9}" type="sibTrans" cxnId="{5FF07243-FB8A-47B5-BD2C-F2CC91FFC4B0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13A86B04-B5B4-4A90-9B79-F8CB18295B4B}">
          <dgm:prSet phldrT="[Text]" custT="1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n-US" sz="2400" b="0" i="1" smtClean="0">
                      <a:latin typeface="Cambria Math" panose="02040503050406030204" pitchFamily="18" charset="0"/>
                    </a:rPr>
                    <m:t>𝐵</m:t>
                  </m:r>
                </m:oMath>
              </a14:m>
              <a:r>
                <a:rPr lang="en-US" sz="2400" dirty="0" smtClean="0"/>
                <a:t>	</a:t>
              </a:r>
              <a14:m>
                <m:oMath xmlns:m="http://schemas.openxmlformats.org/officeDocument/2006/math">
                  <m:f>
                    <m:fPr>
                      <m:ctrlPr>
                        <a:rPr lang="en-US" sz="2400" b="0" i="1" smtClean="0">
                          <a:latin typeface="Cambria Math"/>
                        </a:rPr>
                      </m:ctrlPr>
                    </m:fPr>
                    <m:num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</m:num>
                    <m:den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den>
                  </m:f>
                  <m:r>
                    <a:rPr lang="en-US" sz="2400" b="0" i="1" smtClean="0"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lang="en-US" sz="2400" b="0" i="1" smtClean="0">
                          <a:latin typeface="Cambria Math"/>
                        </a:rPr>
                      </m:ctrlPr>
                    </m:fPr>
                    <m:num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num>
                    <m:den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den>
                  </m:f>
                  <m:r>
                    <a:rPr lang="en-US" sz="2400" b="0" i="1" smtClean="0">
                      <a:latin typeface="Cambria Math"/>
                    </a:rPr>
                    <m:t>&gt;2</m:t>
                  </m:r>
                </m:oMath>
              </a14:m>
              <a:endParaRPr lang="en-US" sz="2400" dirty="0"/>
            </a:p>
          </dgm:t>
        </dgm:pt>
      </mc:Choice>
      <mc:Fallback xmlns="">
        <dgm:pt modelId="{13A86B04-B5B4-4A90-9B79-F8CB18295B4B}">
          <dgm:prSet phldrT="[Text]" custT="1"/>
          <dgm:spPr/>
          <dgm:t>
            <a:bodyPr/>
            <a:lstStyle/>
            <a:p>
              <a:r>
                <a:rPr lang="en-US" sz="2400" b="0" i="0" smtClean="0">
                  <a:latin typeface="Cambria Math" panose="02040503050406030204" pitchFamily="18" charset="0"/>
                </a:rPr>
                <a:t>𝐵</a:t>
              </a:r>
              <a:r>
                <a:rPr lang="en-US" sz="2400" dirty="0" smtClean="0"/>
                <a:t>	</a:t>
              </a:r>
              <a:r>
                <a:rPr lang="en-US" sz="2400" b="0" i="0" smtClean="0">
                  <a:latin typeface="Cambria Math" panose="02040503050406030204" pitchFamily="18" charset="0"/>
                </a:rPr>
                <a:t>𝑞</a:t>
              </a:r>
              <a:r>
                <a:rPr lang="en-US" sz="2400" b="0" i="0" smtClean="0">
                  <a:latin typeface="Cambria Math"/>
                </a:rPr>
                <a:t>/</a:t>
              </a:r>
              <a:r>
                <a:rPr lang="en-US" sz="2400" b="0" i="0" smtClean="0">
                  <a:latin typeface="Cambria Math" panose="02040503050406030204" pitchFamily="18" charset="0"/>
                </a:rPr>
                <a:t>𝐵</a:t>
              </a:r>
              <a:r>
                <a:rPr lang="en-US" sz="2400" b="0" i="0" smtClean="0">
                  <a:latin typeface="Cambria Math"/>
                </a:rPr>
                <a:t>^</a:t>
              </a:r>
              <a:r>
                <a:rPr lang="en-US" sz="2400" b="0" i="0" smtClean="0">
                  <a:latin typeface="Cambria Math" panose="02040503050406030204" pitchFamily="18" charset="0"/>
                </a:rPr>
                <a:t>3</a:t>
              </a:r>
              <a:r>
                <a:rPr lang="en-US" sz="2400" b="0" i="0" smtClean="0">
                  <a:latin typeface="Cambria Math"/>
                </a:rPr>
                <a:t> </a:t>
              </a:r>
              <a:r>
                <a:rPr lang="en-US" sz="2400" b="0" i="0" smtClean="0">
                  <a:latin typeface="Cambria Math" panose="02040503050406030204" pitchFamily="18" charset="0"/>
                </a:rPr>
                <a:t>=𝑞</a:t>
              </a:r>
              <a:r>
                <a:rPr lang="en-US" sz="2400" b="0" i="0" smtClean="0">
                  <a:latin typeface="Cambria Math"/>
                </a:rPr>
                <a:t>_</a:t>
              </a:r>
              <a:r>
                <a:rPr lang="en-US" sz="2400" b="0" i="0" smtClean="0">
                  <a:latin typeface="Cambria Math" panose="02040503050406030204" pitchFamily="18" charset="0"/>
                </a:rPr>
                <a:t>2</a:t>
              </a:r>
              <a:r>
                <a:rPr lang="en-US" sz="2400" b="0" i="0" smtClean="0">
                  <a:latin typeface="Cambria Math"/>
                </a:rPr>
                <a:t>/</a:t>
              </a:r>
              <a:r>
                <a:rPr lang="en-US" sz="2400" b="0" i="0" smtClean="0">
                  <a:latin typeface="Cambria Math" panose="02040503050406030204" pitchFamily="18" charset="0"/>
                </a:rPr>
                <a:t>𝐵</a:t>
              </a:r>
              <a:r>
                <a:rPr lang="en-US" sz="2400" b="0" i="0" smtClean="0">
                  <a:latin typeface="Cambria Math"/>
                </a:rPr>
                <a:t>&gt;2</a:t>
              </a:r>
              <a:endParaRPr lang="en-US" sz="2400" dirty="0"/>
            </a:p>
          </dgm:t>
        </dgm:pt>
      </mc:Fallback>
    </mc:AlternateContent>
    <dgm:pt modelId="{FC0B9166-8864-4262-9D7E-FB1695A2871A}" type="parTrans" cxnId="{03876569-781F-45B4-B114-5A950922F4D7}">
      <dgm:prSet/>
      <dgm:spPr/>
      <dgm:t>
        <a:bodyPr/>
        <a:lstStyle/>
        <a:p>
          <a:endParaRPr lang="en-US"/>
        </a:p>
      </dgm:t>
    </dgm:pt>
    <dgm:pt modelId="{C6E52EDD-DC13-4F5D-9A3D-252AA592D3C4}" type="sibTrans" cxnId="{03876569-781F-45B4-B114-5A950922F4D7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CE23103F-86AC-416D-828D-D53DE86C4286}">
          <dgm:prSet phldrT="[Text]" custT="1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n-US" sz="2400" b="0" i="1" smtClean="0">
                      <a:latin typeface="Cambria Math" panose="02040503050406030204" pitchFamily="18" charset="0"/>
                    </a:rPr>
                    <m:t>𝐵</m:t>
                  </m:r>
                </m:oMath>
              </a14:m>
              <a:r>
                <a:rPr lang="en-US" sz="2400" dirty="0" smtClean="0"/>
                <a:t>	</a:t>
              </a:r>
              <a14:m>
                <m:oMath xmlns:m="http://schemas.openxmlformats.org/officeDocument/2006/math">
                  <m:f>
                    <m:fPr>
                      <m:ctrlPr>
                        <a:rPr lang="en-US" sz="2400" b="0" i="1" smtClean="0">
                          <a:latin typeface="Cambria Math"/>
                        </a:rPr>
                      </m:ctrlPr>
                    </m:fPr>
                    <m:num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</m:num>
                    <m:den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den>
                  </m:f>
                  <m:r>
                    <a:rPr lang="en-US" sz="2400" b="0" i="1" smtClean="0"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lang="en-US" sz="2400" b="0" i="1" smtClean="0">
                          <a:latin typeface="Cambria Math"/>
                        </a:rPr>
                      </m:ctrlPr>
                    </m:fPr>
                    <m:num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num>
                    <m:den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den>
                  </m:f>
                  <m:r>
                    <a:rPr lang="en-US" sz="2400" b="0" i="1" smtClean="0">
                      <a:latin typeface="Cambria Math"/>
                    </a:rPr>
                    <m:t>&gt;2</m:t>
                  </m:r>
                </m:oMath>
              </a14:m>
              <a:endParaRPr lang="en-US" sz="2400" dirty="0"/>
            </a:p>
          </dgm:t>
        </dgm:pt>
      </mc:Choice>
      <mc:Fallback xmlns="">
        <dgm:pt modelId="{CE23103F-86AC-416D-828D-D53DE86C4286}">
          <dgm:prSet phldrT="[Text]" custT="1"/>
          <dgm:spPr/>
          <dgm:t>
            <a:bodyPr/>
            <a:lstStyle/>
            <a:p>
              <a:r>
                <a:rPr lang="en-US" sz="2400" b="0" i="0" smtClean="0">
                  <a:latin typeface="Cambria Math" panose="02040503050406030204" pitchFamily="18" charset="0"/>
                </a:rPr>
                <a:t>𝐵</a:t>
              </a:r>
              <a:r>
                <a:rPr lang="en-US" sz="2400" dirty="0" smtClean="0"/>
                <a:t>	</a:t>
              </a:r>
              <a:r>
                <a:rPr lang="en-US" sz="2400" b="0" i="0" smtClean="0">
                  <a:latin typeface="Cambria Math" panose="02040503050406030204" pitchFamily="18" charset="0"/>
                </a:rPr>
                <a:t>𝑞</a:t>
              </a:r>
              <a:r>
                <a:rPr lang="en-US" sz="2400" b="0" i="0" smtClean="0">
                  <a:latin typeface="Cambria Math"/>
                </a:rPr>
                <a:t>/</a:t>
              </a:r>
              <a:r>
                <a:rPr lang="en-US" sz="2400" b="0" i="0" smtClean="0">
                  <a:latin typeface="Cambria Math" panose="02040503050406030204" pitchFamily="18" charset="0"/>
                </a:rPr>
                <a:t>𝐵</a:t>
              </a:r>
              <a:r>
                <a:rPr lang="en-US" sz="2400" b="0" i="0" smtClean="0">
                  <a:latin typeface="Cambria Math"/>
                </a:rPr>
                <a:t>^</a:t>
              </a:r>
              <a:r>
                <a:rPr lang="en-US" sz="2400" b="0" i="0" smtClean="0">
                  <a:latin typeface="Cambria Math" panose="02040503050406030204" pitchFamily="18" charset="0"/>
                </a:rPr>
                <a:t>2</a:t>
              </a:r>
              <a:r>
                <a:rPr lang="en-US" sz="2400" b="0" i="0" smtClean="0">
                  <a:latin typeface="Cambria Math"/>
                </a:rPr>
                <a:t> </a:t>
              </a:r>
              <a:r>
                <a:rPr lang="en-US" sz="2400" b="0" i="0" smtClean="0">
                  <a:latin typeface="Cambria Math" panose="02040503050406030204" pitchFamily="18" charset="0"/>
                </a:rPr>
                <a:t>=𝑞</a:t>
              </a:r>
              <a:r>
                <a:rPr lang="en-US" sz="2400" b="0" i="0" smtClean="0">
                  <a:latin typeface="Cambria Math"/>
                </a:rPr>
                <a:t>_</a:t>
              </a:r>
              <a:r>
                <a:rPr lang="en-US" sz="2400" b="0" i="0" smtClean="0">
                  <a:latin typeface="Cambria Math" panose="02040503050406030204" pitchFamily="18" charset="0"/>
                </a:rPr>
                <a:t>1</a:t>
              </a:r>
              <a:r>
                <a:rPr lang="en-US" sz="2400" b="0" i="0" smtClean="0">
                  <a:latin typeface="Cambria Math"/>
                </a:rPr>
                <a:t>/</a:t>
              </a:r>
              <a:r>
                <a:rPr lang="en-US" sz="2400" b="0" i="0" smtClean="0">
                  <a:latin typeface="Cambria Math" panose="02040503050406030204" pitchFamily="18" charset="0"/>
                </a:rPr>
                <a:t>𝐵</a:t>
              </a:r>
              <a:r>
                <a:rPr lang="en-US" sz="2400" b="0" i="0" smtClean="0">
                  <a:latin typeface="Cambria Math"/>
                </a:rPr>
                <a:t>&gt;2</a:t>
              </a:r>
              <a:endParaRPr lang="en-US" sz="2400" dirty="0"/>
            </a:p>
          </dgm:t>
        </dgm:pt>
      </mc:Fallback>
    </mc:AlternateContent>
    <dgm:pt modelId="{9674CEBD-86EA-4174-B510-61C8DD63360B}" type="parTrans" cxnId="{A262D416-8007-4E7D-AF95-DA90822CB014}">
      <dgm:prSet/>
      <dgm:spPr/>
      <dgm:t>
        <a:bodyPr/>
        <a:lstStyle/>
        <a:p>
          <a:endParaRPr lang="en-US"/>
        </a:p>
      </dgm:t>
    </dgm:pt>
    <dgm:pt modelId="{A82B4DFE-D64E-4E15-A003-FE9B663D38C1}" type="sibTrans" cxnId="{A262D416-8007-4E7D-AF95-DA90822CB014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9811375A-2810-4917-ACD8-CA3B318E9A68}">
          <dgm:prSet phldrT="[Text]" custT="1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n-US" sz="2400" b="0" i="1" smtClean="0">
                      <a:latin typeface="Cambria Math" panose="02040503050406030204" pitchFamily="18" charset="0"/>
                    </a:rPr>
                    <m:t>𝐵</m:t>
                  </m:r>
                </m:oMath>
              </a14:m>
              <a:r>
                <a:rPr lang="en-US" sz="2400" b="0" dirty="0" smtClean="0"/>
                <a:t>	</a:t>
              </a:r>
              <a14:m>
                <m:oMath xmlns:m="http://schemas.openxmlformats.org/officeDocument/2006/math">
                  <m:f>
                    <m:fPr>
                      <m:ctrlPr>
                        <a:rPr lang="en-US" sz="2400" b="0" i="1" smtClean="0">
                          <a:latin typeface="Cambria Math"/>
                        </a:rPr>
                      </m:ctrlPr>
                    </m:fPr>
                    <m:num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</m:num>
                    <m:den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den>
                  </m:f>
                  <m:r>
                    <a:rPr lang="en-US" sz="2400" b="0" i="1" smtClean="0"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lang="en-US" sz="2400" b="0" i="1" smtClean="0">
                          <a:latin typeface="Cambria Math"/>
                        </a:rPr>
                      </m:ctrlPr>
                    </m:fPr>
                    <m:num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num>
                    <m:den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den>
                  </m:f>
                  <m:r>
                    <a:rPr lang="en-US" sz="2400" b="0" i="1" smtClean="0">
                      <a:latin typeface="Cambria Math"/>
                    </a:rPr>
                    <m:t>&gt;2</m:t>
                  </m:r>
                </m:oMath>
              </a14:m>
              <a:endParaRPr lang="en-US" sz="2400" b="0" dirty="0" smtClean="0"/>
            </a:p>
          </dgm:t>
        </dgm:pt>
      </mc:Choice>
      <mc:Fallback xmlns="">
        <dgm:pt modelId="{9811375A-2810-4917-ACD8-CA3B318E9A68}">
          <dgm:prSet phldrT="[Text]" custT="1"/>
          <dgm:spPr/>
          <dgm:t>
            <a:bodyPr/>
            <a:lstStyle/>
            <a:p>
              <a:r>
                <a:rPr lang="en-US" sz="2400" b="0" i="0" smtClean="0">
                  <a:latin typeface="Cambria Math" panose="02040503050406030204" pitchFamily="18" charset="0"/>
                </a:rPr>
                <a:t>𝐵</a:t>
              </a:r>
              <a:r>
                <a:rPr lang="en-US" sz="2400" b="0" dirty="0" smtClean="0"/>
                <a:t>	</a:t>
              </a:r>
              <a:r>
                <a:rPr lang="en-US" sz="2400" b="0" i="0" smtClean="0">
                  <a:latin typeface="Cambria Math" panose="02040503050406030204" pitchFamily="18" charset="0"/>
                </a:rPr>
                <a:t>𝑞</a:t>
              </a:r>
              <a:r>
                <a:rPr lang="en-US" sz="2400" b="0" i="0" smtClean="0">
                  <a:latin typeface="Cambria Math"/>
                </a:rPr>
                <a:t>/</a:t>
              </a:r>
              <a:r>
                <a:rPr lang="en-US" sz="2400" b="0" i="0" smtClean="0">
                  <a:latin typeface="Cambria Math" panose="02040503050406030204" pitchFamily="18" charset="0"/>
                </a:rPr>
                <a:t>𝐵=𝑞</a:t>
              </a:r>
              <a:r>
                <a:rPr lang="en-US" sz="2400" b="0" i="0" smtClean="0">
                  <a:latin typeface="Cambria Math"/>
                </a:rPr>
                <a:t>_</a:t>
              </a:r>
              <a:r>
                <a:rPr lang="en-US" sz="2400" b="0" i="0" smtClean="0">
                  <a:latin typeface="Cambria Math" panose="02040503050406030204" pitchFamily="18" charset="0"/>
                </a:rPr>
                <a:t>0</a:t>
              </a:r>
              <a:r>
                <a:rPr lang="en-US" sz="2400" b="0" i="0" smtClean="0">
                  <a:latin typeface="Cambria Math"/>
                </a:rPr>
                <a:t>/</a:t>
              </a:r>
              <a:r>
                <a:rPr lang="en-US" sz="2400" b="0" i="0" smtClean="0">
                  <a:latin typeface="Cambria Math" panose="02040503050406030204" pitchFamily="18" charset="0"/>
                </a:rPr>
                <a:t>𝐵</a:t>
              </a:r>
              <a:r>
                <a:rPr lang="en-US" sz="2400" b="0" i="0" smtClean="0">
                  <a:latin typeface="Cambria Math"/>
                </a:rPr>
                <a:t>&gt;2</a:t>
              </a:r>
              <a:endParaRPr lang="en-US" sz="2400" b="0" dirty="0" smtClean="0"/>
            </a:p>
          </dgm:t>
        </dgm:pt>
      </mc:Fallback>
    </mc:AlternateContent>
    <dgm:pt modelId="{0282715A-8C83-406F-A688-41143058DC12}" type="parTrans" cxnId="{DC1BB0BE-F41D-445D-8488-FBEB371C570D}">
      <dgm:prSet/>
      <dgm:spPr/>
      <dgm:t>
        <a:bodyPr/>
        <a:lstStyle/>
        <a:p>
          <a:endParaRPr lang="en-US"/>
        </a:p>
      </dgm:t>
    </dgm:pt>
    <dgm:pt modelId="{14C1D326-90CE-4AA6-BE78-CBB4A59E3885}" type="sibTrans" cxnId="{DC1BB0BE-F41D-445D-8488-FBEB371C570D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1F4D30F6-6D26-4A88-999C-C8804A8770D6}">
          <dgm:prSet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m:oMathPara>
              </a14:m>
              <a:endParaRPr lang="en-US" dirty="0"/>
            </a:p>
          </dgm:t>
        </dgm:pt>
      </mc:Choice>
      <mc:Fallback xmlns="">
        <dgm:pt modelId="{1F4D30F6-6D26-4A88-999C-C8804A8770D6}">
          <dgm:prSet/>
          <dgm:spPr/>
          <dgm:t>
            <a:bodyPr/>
            <a:lstStyle/>
            <a:p>
              <a:pPr/>
              <a:r>
                <a:rPr lang="en-US" b="0" i="0" smtClean="0">
                  <a:latin typeface="Cambria Math" panose="02040503050406030204" pitchFamily="18" charset="0"/>
                </a:rPr>
                <a:t>𝑚</a:t>
              </a:r>
              <a:r>
                <a:rPr lang="en-US" b="0" i="0" smtClean="0">
                  <a:latin typeface="Cambria Math"/>
                </a:rPr>
                <a:t>_1</a:t>
              </a:r>
              <a:endParaRPr lang="en-US" dirty="0"/>
            </a:p>
          </dgm:t>
        </dgm:pt>
      </mc:Fallback>
    </mc:AlternateContent>
    <dgm:pt modelId="{07EDAA50-E88E-4DCE-BD3A-FCA02654F4AB}" type="parTrans" cxnId="{CF919874-9977-4B30-B3BA-6620105BB44F}">
      <dgm:prSet/>
      <dgm:spPr/>
      <dgm:t>
        <a:bodyPr/>
        <a:lstStyle/>
        <a:p>
          <a:endParaRPr lang="en-US"/>
        </a:p>
      </dgm:t>
    </dgm:pt>
    <dgm:pt modelId="{48547793-8271-480D-8330-8A0885ED6178}" type="sibTrans" cxnId="{CF919874-9977-4B30-B3BA-6620105BB44F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977CBC60-164C-4401-89EB-3BCEE8FDE9B4}">
          <dgm:prSet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m:oMathPara>
              </a14:m>
              <a:endParaRPr lang="en-US" dirty="0"/>
            </a:p>
          </dgm:t>
        </dgm:pt>
      </mc:Choice>
      <mc:Fallback xmlns="">
        <dgm:pt modelId="{977CBC60-164C-4401-89EB-3BCEE8FDE9B4}">
          <dgm:prSet/>
          <dgm:spPr/>
          <dgm:t>
            <a:bodyPr/>
            <a:lstStyle/>
            <a:p>
              <a:pPr/>
              <a:r>
                <a:rPr lang="en-US" b="0" i="0" smtClean="0">
                  <a:latin typeface="Cambria Math" panose="02040503050406030204" pitchFamily="18" charset="0"/>
                </a:rPr>
                <a:t>𝑚</a:t>
              </a:r>
              <a:r>
                <a:rPr lang="en-US" b="0" i="0" smtClean="0">
                  <a:latin typeface="Cambria Math"/>
                </a:rPr>
                <a:t>_4</a:t>
              </a:r>
              <a:endParaRPr lang="en-US" dirty="0"/>
            </a:p>
          </dgm:t>
        </dgm:pt>
      </mc:Fallback>
    </mc:AlternateContent>
    <dgm:pt modelId="{97FD177C-191B-4823-8839-FA5F0CA60B07}" type="parTrans" cxnId="{55F63223-1C53-4068-9EEA-2800D97B0D65}">
      <dgm:prSet/>
      <dgm:spPr/>
      <dgm:t>
        <a:bodyPr/>
        <a:lstStyle/>
        <a:p>
          <a:endParaRPr lang="en-US"/>
        </a:p>
      </dgm:t>
    </dgm:pt>
    <dgm:pt modelId="{710DAFEE-83F3-4485-8262-CCBA3FC9F1BF}" type="sibTrans" cxnId="{55F63223-1C53-4068-9EEA-2800D97B0D65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0A7D76B7-3489-4304-AEE0-6145C7FF0432}">
          <dgm:prSet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m:oMathPara>
              </a14:m>
              <a:endParaRPr lang="en-US" dirty="0"/>
            </a:p>
          </dgm:t>
        </dgm:pt>
      </mc:Choice>
      <mc:Fallback xmlns="">
        <dgm:pt modelId="{0A7D76B7-3489-4304-AEE0-6145C7FF0432}">
          <dgm:prSet/>
          <dgm:spPr/>
          <dgm:t>
            <a:bodyPr/>
            <a:lstStyle/>
            <a:p>
              <a:pPr/>
              <a:r>
                <a:rPr lang="en-US" b="0" i="0" smtClean="0">
                  <a:latin typeface="Cambria Math" panose="02040503050406030204" pitchFamily="18" charset="0"/>
                </a:rPr>
                <a:t>𝑚</a:t>
              </a:r>
              <a:r>
                <a:rPr lang="en-US" b="0" i="0" smtClean="0">
                  <a:latin typeface="Cambria Math"/>
                </a:rPr>
                <a:t>_3</a:t>
              </a:r>
              <a:endParaRPr lang="en-US" dirty="0"/>
            </a:p>
          </dgm:t>
        </dgm:pt>
      </mc:Fallback>
    </mc:AlternateContent>
    <dgm:pt modelId="{C23D17DE-586F-4DE8-9BA8-4B7A70844126}" type="parTrans" cxnId="{C76633E1-10D7-4E04-A46E-5B31E8E0A19D}">
      <dgm:prSet/>
      <dgm:spPr/>
      <dgm:t>
        <a:bodyPr/>
        <a:lstStyle/>
        <a:p>
          <a:endParaRPr lang="en-US"/>
        </a:p>
      </dgm:t>
    </dgm:pt>
    <dgm:pt modelId="{618B2B6F-58AD-444A-85C8-F266C9C4B32D}" type="sibTrans" cxnId="{C76633E1-10D7-4E04-A46E-5B31E8E0A19D}">
      <dgm:prSet/>
      <dgm:spPr/>
      <dgm:t>
        <a:bodyPr/>
        <a:lstStyle/>
        <a:p>
          <a:endParaRPr lang="en-US"/>
        </a:p>
      </dgm:t>
    </dgm:pt>
    <dgm:pt modelId="{31FD6500-74F2-4AAC-9091-BB1E69B9EADE}" type="pres">
      <dgm:prSet presAssocID="{E4AC3B7C-E2CF-4109-A7FB-47DBBA4E676F}" presName="mainComposite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FD6637-9275-4953-BA6A-0A730A412178}" type="pres">
      <dgm:prSet presAssocID="{E4AC3B7C-E2CF-4109-A7FB-47DBBA4E676F}" presName="hierFlow" presStyleCnt="0"/>
      <dgm:spPr/>
    </dgm:pt>
    <dgm:pt modelId="{B19CB7CF-F7A4-4199-9080-2FF2624D3762}" type="pres">
      <dgm:prSet presAssocID="{E4AC3B7C-E2CF-4109-A7FB-47DBBA4E676F}" presName="firstBuf" presStyleCnt="0"/>
      <dgm:spPr/>
    </dgm:pt>
    <dgm:pt modelId="{0D1EEA72-E85A-4ED9-B742-13343570D390}" type="pres">
      <dgm:prSet presAssocID="{E4AC3B7C-E2CF-4109-A7FB-47DBBA4E676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B202E22-243A-4283-8C84-1D3699FED236}" type="pres">
      <dgm:prSet presAssocID="{59F454EB-ECC1-41ED-9544-10B2B1F796F1}" presName="Name14" presStyleCnt="0"/>
      <dgm:spPr/>
    </dgm:pt>
    <dgm:pt modelId="{C434BD7F-B2BA-4EFE-ABEA-EAF425C337B7}" type="pres">
      <dgm:prSet presAssocID="{59F454EB-ECC1-41ED-9544-10B2B1F796F1}" presName="level1Shape" presStyleLbl="node0" presStyleIdx="0" presStyleCnt="1" custScaleX="2633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E4E2DE-0649-4ADE-AB01-85CDB52BEF79}" type="pres">
      <dgm:prSet presAssocID="{59F454EB-ECC1-41ED-9544-10B2B1F796F1}" presName="hierChild2" presStyleCnt="0"/>
      <dgm:spPr/>
    </dgm:pt>
    <dgm:pt modelId="{F2508BE0-4B66-45D2-9795-F1F8F8B7BB19}" type="pres">
      <dgm:prSet presAssocID="{C61084AD-0FF8-4159-B19E-7AEF7061E356}" presName="Name19" presStyleLbl="parChTrans1D2" presStyleIdx="0" presStyleCnt="2"/>
      <dgm:spPr/>
      <dgm:t>
        <a:bodyPr/>
        <a:lstStyle/>
        <a:p>
          <a:endParaRPr lang="en-US"/>
        </a:p>
      </dgm:t>
    </dgm:pt>
    <dgm:pt modelId="{DE5BF00D-6D05-44A5-B9A9-65184CF7D987}" type="pres">
      <dgm:prSet presAssocID="{87C60FC0-37FB-456D-AAAD-859F2A8F027D}" presName="Name21" presStyleCnt="0"/>
      <dgm:spPr/>
    </dgm:pt>
    <dgm:pt modelId="{1DD8E5E2-93E5-42EE-88F3-A5627E79C99B}" type="pres">
      <dgm:prSet presAssocID="{87C60FC0-37FB-456D-AAAD-859F2A8F027D}" presName="level2Shape" presStyleLbl="node2" presStyleIdx="0" presStyleCnt="2" custScaleX="160517"/>
      <dgm:spPr/>
      <dgm:t>
        <a:bodyPr/>
        <a:lstStyle/>
        <a:p>
          <a:endParaRPr lang="en-US"/>
        </a:p>
      </dgm:t>
    </dgm:pt>
    <dgm:pt modelId="{5F88E0D0-F801-4F4B-B892-23142FF1BD56}" type="pres">
      <dgm:prSet presAssocID="{87C60FC0-37FB-456D-AAAD-859F2A8F027D}" presName="hierChild3" presStyleCnt="0"/>
      <dgm:spPr/>
    </dgm:pt>
    <dgm:pt modelId="{94B74716-D75D-46BB-851E-72D6B6D3C02B}" type="pres">
      <dgm:prSet presAssocID="{97FD177C-191B-4823-8839-FA5F0CA60B07}" presName="Name19" presStyleLbl="parChTrans1D3" presStyleIdx="0" presStyleCnt="4"/>
      <dgm:spPr/>
      <dgm:t>
        <a:bodyPr/>
        <a:lstStyle/>
        <a:p>
          <a:endParaRPr lang="en-US"/>
        </a:p>
      </dgm:t>
    </dgm:pt>
    <dgm:pt modelId="{B54B7A21-2FD5-45A0-A645-2B85CC86AE9C}" type="pres">
      <dgm:prSet presAssocID="{977CBC60-164C-4401-89EB-3BCEE8FDE9B4}" presName="Name21" presStyleCnt="0"/>
      <dgm:spPr/>
    </dgm:pt>
    <dgm:pt modelId="{6F771582-325B-435D-951D-10FF708FDC85}" type="pres">
      <dgm:prSet presAssocID="{977CBC60-164C-4401-89EB-3BCEE8FDE9B4}" presName="level2Shape" presStyleLbl="node3" presStyleIdx="0" presStyleCnt="4"/>
      <dgm:spPr/>
      <dgm:t>
        <a:bodyPr/>
        <a:lstStyle/>
        <a:p>
          <a:endParaRPr lang="en-US"/>
        </a:p>
      </dgm:t>
    </dgm:pt>
    <dgm:pt modelId="{EDE3735F-16D0-4C89-9FF8-A36EC041A896}" type="pres">
      <dgm:prSet presAssocID="{977CBC60-164C-4401-89EB-3BCEE8FDE9B4}" presName="hierChild3" presStyleCnt="0"/>
      <dgm:spPr/>
    </dgm:pt>
    <dgm:pt modelId="{A8104B1A-F68F-4080-90A1-57DC863E16C2}" type="pres">
      <dgm:prSet presAssocID="{C23D17DE-586F-4DE8-9BA8-4B7A70844126}" presName="Name19" presStyleLbl="parChTrans1D3" presStyleIdx="1" presStyleCnt="4"/>
      <dgm:spPr/>
      <dgm:t>
        <a:bodyPr/>
        <a:lstStyle/>
        <a:p>
          <a:endParaRPr lang="en-US"/>
        </a:p>
      </dgm:t>
    </dgm:pt>
    <dgm:pt modelId="{89278171-7F41-42EE-B515-55AFD52B8034}" type="pres">
      <dgm:prSet presAssocID="{0A7D76B7-3489-4304-AEE0-6145C7FF0432}" presName="Name21" presStyleCnt="0"/>
      <dgm:spPr/>
    </dgm:pt>
    <dgm:pt modelId="{601AAB79-CFF4-4B9D-A77B-DA81FF89A2F0}" type="pres">
      <dgm:prSet presAssocID="{0A7D76B7-3489-4304-AEE0-6145C7FF0432}" presName="level2Shape" presStyleLbl="node3" presStyleIdx="1" presStyleCnt="4"/>
      <dgm:spPr/>
      <dgm:t>
        <a:bodyPr/>
        <a:lstStyle/>
        <a:p>
          <a:endParaRPr lang="en-US"/>
        </a:p>
      </dgm:t>
    </dgm:pt>
    <dgm:pt modelId="{C4196916-FB61-4EEA-8C87-07F37F10D261}" type="pres">
      <dgm:prSet presAssocID="{0A7D76B7-3489-4304-AEE0-6145C7FF0432}" presName="hierChild3" presStyleCnt="0"/>
      <dgm:spPr/>
    </dgm:pt>
    <dgm:pt modelId="{BCCB10C7-58AB-4023-A4F8-47D5C24C66EC}" type="pres">
      <dgm:prSet presAssocID="{8B2D5EE2-0F61-4CCB-882F-765AA365FDF4}" presName="Name19" presStyleLbl="parChTrans1D2" presStyleIdx="1" presStyleCnt="2"/>
      <dgm:spPr/>
      <dgm:t>
        <a:bodyPr/>
        <a:lstStyle/>
        <a:p>
          <a:endParaRPr lang="en-US"/>
        </a:p>
      </dgm:t>
    </dgm:pt>
    <dgm:pt modelId="{A71218DF-B572-4A92-BEBA-CBF7A0562118}" type="pres">
      <dgm:prSet presAssocID="{E65ABE3A-72BA-495F-ADFA-9600C3B17F12}" presName="Name21" presStyleCnt="0"/>
      <dgm:spPr/>
    </dgm:pt>
    <dgm:pt modelId="{5C771031-0366-4554-8BDA-40710B3C5A39}" type="pres">
      <dgm:prSet presAssocID="{E65ABE3A-72BA-495F-ADFA-9600C3B17F12}" presName="level2Shape" presStyleLbl="node2" presStyleIdx="1" presStyleCnt="2" custScaleX="162812"/>
      <dgm:spPr/>
      <dgm:t>
        <a:bodyPr/>
        <a:lstStyle/>
        <a:p>
          <a:endParaRPr lang="en-US"/>
        </a:p>
      </dgm:t>
    </dgm:pt>
    <dgm:pt modelId="{3E393E9E-D0A9-4413-863B-BBDEBFDA620E}" type="pres">
      <dgm:prSet presAssocID="{E65ABE3A-72BA-495F-ADFA-9600C3B17F12}" presName="hierChild3" presStyleCnt="0"/>
      <dgm:spPr/>
    </dgm:pt>
    <dgm:pt modelId="{4AF691B4-44C7-4B3D-BD2B-F2FEE5DC0081}" type="pres">
      <dgm:prSet presAssocID="{8413FACC-4F73-415F-BEA1-1B39D90F3D73}" presName="Name19" presStyleLbl="parChTrans1D3" presStyleIdx="2" presStyleCnt="4"/>
      <dgm:spPr/>
      <dgm:t>
        <a:bodyPr/>
        <a:lstStyle/>
        <a:p>
          <a:endParaRPr lang="en-US"/>
        </a:p>
      </dgm:t>
    </dgm:pt>
    <dgm:pt modelId="{6FDEA95E-032E-4F25-B660-00197304C364}" type="pres">
      <dgm:prSet presAssocID="{9AABA81C-8260-425E-947A-5BF72D5824CE}" presName="Name21" presStyleCnt="0"/>
      <dgm:spPr/>
    </dgm:pt>
    <dgm:pt modelId="{F9321A2C-6631-4451-9F90-03DD5825716B}" type="pres">
      <dgm:prSet presAssocID="{9AABA81C-8260-425E-947A-5BF72D5824CE}" presName="level2Shape" presStyleLbl="node3" presStyleIdx="2" presStyleCnt="4"/>
      <dgm:spPr/>
      <dgm:t>
        <a:bodyPr/>
        <a:lstStyle/>
        <a:p>
          <a:endParaRPr lang="en-US"/>
        </a:p>
      </dgm:t>
    </dgm:pt>
    <dgm:pt modelId="{411CF537-F6BD-401C-BD16-AF8482C9EFFF}" type="pres">
      <dgm:prSet presAssocID="{9AABA81C-8260-425E-947A-5BF72D5824CE}" presName="hierChild3" presStyleCnt="0"/>
      <dgm:spPr/>
    </dgm:pt>
    <dgm:pt modelId="{032A45DF-0E98-4BA3-B0C2-100936EE759F}" type="pres">
      <dgm:prSet presAssocID="{07EDAA50-E88E-4DCE-BD3A-FCA02654F4AB}" presName="Name19" presStyleLbl="parChTrans1D3" presStyleIdx="3" presStyleCnt="4"/>
      <dgm:spPr/>
      <dgm:t>
        <a:bodyPr/>
        <a:lstStyle/>
        <a:p>
          <a:endParaRPr lang="en-US"/>
        </a:p>
      </dgm:t>
    </dgm:pt>
    <dgm:pt modelId="{3329B165-12A1-402B-8AFD-6C92C7FE1739}" type="pres">
      <dgm:prSet presAssocID="{1F4D30F6-6D26-4A88-999C-C8804A8770D6}" presName="Name21" presStyleCnt="0"/>
      <dgm:spPr/>
    </dgm:pt>
    <dgm:pt modelId="{0CCAF84C-C354-4D56-B3A1-E844B6D293E8}" type="pres">
      <dgm:prSet presAssocID="{1F4D30F6-6D26-4A88-999C-C8804A8770D6}" presName="level2Shape" presStyleLbl="node3" presStyleIdx="3" presStyleCnt="4"/>
      <dgm:spPr/>
      <dgm:t>
        <a:bodyPr/>
        <a:lstStyle/>
        <a:p>
          <a:endParaRPr lang="en-US"/>
        </a:p>
      </dgm:t>
    </dgm:pt>
    <dgm:pt modelId="{ABEEF01C-113E-4D06-8911-056D926F2FE7}" type="pres">
      <dgm:prSet presAssocID="{1F4D30F6-6D26-4A88-999C-C8804A8770D6}" presName="hierChild3" presStyleCnt="0"/>
      <dgm:spPr/>
    </dgm:pt>
    <dgm:pt modelId="{C90137B0-E9F7-4F32-85B0-75FB85DD7052}" type="pres">
      <dgm:prSet presAssocID="{E4AC3B7C-E2CF-4109-A7FB-47DBBA4E676F}" presName="bgShapesFlow" presStyleCnt="0"/>
      <dgm:spPr/>
    </dgm:pt>
    <dgm:pt modelId="{186EF43B-21B4-4D79-9C3E-BE3CE51261E8}" type="pres">
      <dgm:prSet presAssocID="{13A86B04-B5B4-4A90-9B79-F8CB18295B4B}" presName="rectComp" presStyleCnt="0"/>
      <dgm:spPr/>
    </dgm:pt>
    <dgm:pt modelId="{7643AAAA-42F8-45CD-8420-0730BF5C4FB5}" type="pres">
      <dgm:prSet presAssocID="{13A86B04-B5B4-4A90-9B79-F8CB18295B4B}" presName="bgRect" presStyleLbl="bgShp" presStyleIdx="0" presStyleCnt="3" custLinFactNeighborX="5424" custLinFactNeighborY="-45064"/>
      <dgm:spPr/>
      <dgm:t>
        <a:bodyPr/>
        <a:lstStyle/>
        <a:p>
          <a:endParaRPr lang="en-US"/>
        </a:p>
      </dgm:t>
    </dgm:pt>
    <dgm:pt modelId="{44BB2156-9EA7-4DEA-9370-CD07A223A7C3}" type="pres">
      <dgm:prSet presAssocID="{13A86B04-B5B4-4A90-9B79-F8CB18295B4B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DEE501-CFEA-46FA-AE93-2131D571FDB4}" type="pres">
      <dgm:prSet presAssocID="{13A86B04-B5B4-4A90-9B79-F8CB18295B4B}" presName="spComp" presStyleCnt="0"/>
      <dgm:spPr/>
    </dgm:pt>
    <dgm:pt modelId="{2418558F-9D3C-4D60-8564-38FA43E029A3}" type="pres">
      <dgm:prSet presAssocID="{13A86B04-B5B4-4A90-9B79-F8CB18295B4B}" presName="vSp" presStyleCnt="0"/>
      <dgm:spPr/>
    </dgm:pt>
    <dgm:pt modelId="{D91CB2D0-F4BB-4EEC-818D-56277FF9E8A9}" type="pres">
      <dgm:prSet presAssocID="{CE23103F-86AC-416D-828D-D53DE86C4286}" presName="rectComp" presStyleCnt="0"/>
      <dgm:spPr/>
    </dgm:pt>
    <dgm:pt modelId="{D2408072-BB21-4054-B825-822D53055945}" type="pres">
      <dgm:prSet presAssocID="{CE23103F-86AC-416D-828D-D53DE86C4286}" presName="bgRect" presStyleLbl="bgShp" presStyleIdx="1" presStyleCnt="3"/>
      <dgm:spPr/>
      <dgm:t>
        <a:bodyPr/>
        <a:lstStyle/>
        <a:p>
          <a:endParaRPr lang="en-US"/>
        </a:p>
      </dgm:t>
    </dgm:pt>
    <dgm:pt modelId="{6E2EEDE5-6423-4203-9392-D52C4BDD18E2}" type="pres">
      <dgm:prSet presAssocID="{CE23103F-86AC-416D-828D-D53DE86C4286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A66063-5F1C-4149-991B-7FE66368E9DF}" type="pres">
      <dgm:prSet presAssocID="{CE23103F-86AC-416D-828D-D53DE86C4286}" presName="spComp" presStyleCnt="0"/>
      <dgm:spPr/>
    </dgm:pt>
    <dgm:pt modelId="{0EB6B994-7CA0-4E83-9146-F2E5338449CD}" type="pres">
      <dgm:prSet presAssocID="{CE23103F-86AC-416D-828D-D53DE86C4286}" presName="vSp" presStyleCnt="0"/>
      <dgm:spPr/>
    </dgm:pt>
    <dgm:pt modelId="{53BC7C68-F480-4DDF-92EA-8CA1B857A6AB}" type="pres">
      <dgm:prSet presAssocID="{9811375A-2810-4917-ACD8-CA3B318E9A68}" presName="rectComp" presStyleCnt="0"/>
      <dgm:spPr/>
    </dgm:pt>
    <dgm:pt modelId="{F7F5C31C-60A5-4D14-8F15-277710B8FBA2}" type="pres">
      <dgm:prSet presAssocID="{9811375A-2810-4917-ACD8-CA3B318E9A68}" presName="bgRect" presStyleLbl="bgShp" presStyleIdx="2" presStyleCnt="3"/>
      <dgm:spPr/>
      <dgm:t>
        <a:bodyPr/>
        <a:lstStyle/>
        <a:p>
          <a:endParaRPr lang="en-US"/>
        </a:p>
      </dgm:t>
    </dgm:pt>
    <dgm:pt modelId="{47540186-FF40-4136-8204-12A9BC09762A}" type="pres">
      <dgm:prSet presAssocID="{9811375A-2810-4917-ACD8-CA3B318E9A68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9CA605-D424-4C56-A90A-3E3F5E2D2455}" type="presOf" srcId="{07EDAA50-E88E-4DCE-BD3A-FCA02654F4AB}" destId="{032A45DF-0E98-4BA3-B0C2-100936EE759F}" srcOrd="0" destOrd="0" presId="urn:microsoft.com/office/officeart/2005/8/layout/hierarchy6"/>
    <dgm:cxn modelId="{4CBF6D7C-801A-4EDD-87CE-3141D0E03DCF}" type="presOf" srcId="{8413FACC-4F73-415F-BEA1-1B39D90F3D73}" destId="{4AF691B4-44C7-4B3D-BD2B-F2FEE5DC0081}" srcOrd="0" destOrd="0" presId="urn:microsoft.com/office/officeart/2005/8/layout/hierarchy6"/>
    <dgm:cxn modelId="{736FD871-D566-4D30-8553-CD7A541C5B72}" type="presOf" srcId="{9AABA81C-8260-425E-947A-5BF72D5824CE}" destId="{F9321A2C-6631-4451-9F90-03DD5825716B}" srcOrd="0" destOrd="0" presId="urn:microsoft.com/office/officeart/2005/8/layout/hierarchy6"/>
    <dgm:cxn modelId="{5FF07243-FB8A-47B5-BD2C-F2CC91FFC4B0}" srcId="{E65ABE3A-72BA-495F-ADFA-9600C3B17F12}" destId="{9AABA81C-8260-425E-947A-5BF72D5824CE}" srcOrd="0" destOrd="0" parTransId="{8413FACC-4F73-415F-BEA1-1B39D90F3D73}" sibTransId="{EA14D87D-2F74-428B-AB22-74913D54EFB9}"/>
    <dgm:cxn modelId="{E4F580DA-7306-4459-9E48-E199FAD3A88E}" type="presOf" srcId="{13A86B04-B5B4-4A90-9B79-F8CB18295B4B}" destId="{44BB2156-9EA7-4DEA-9370-CD07A223A7C3}" srcOrd="1" destOrd="0" presId="urn:microsoft.com/office/officeart/2005/8/layout/hierarchy6"/>
    <dgm:cxn modelId="{28C081B9-136D-40E7-97A8-99C618EAF925}" type="presOf" srcId="{97FD177C-191B-4823-8839-FA5F0CA60B07}" destId="{94B74716-D75D-46BB-851E-72D6B6D3C02B}" srcOrd="0" destOrd="0" presId="urn:microsoft.com/office/officeart/2005/8/layout/hierarchy6"/>
    <dgm:cxn modelId="{BBE83EEE-E735-4E3B-AA47-7982E2D086CF}" type="presOf" srcId="{9811375A-2810-4917-ACD8-CA3B318E9A68}" destId="{47540186-FF40-4136-8204-12A9BC09762A}" srcOrd="1" destOrd="0" presId="urn:microsoft.com/office/officeart/2005/8/layout/hierarchy6"/>
    <dgm:cxn modelId="{75E07A28-6B08-41ED-81C6-12E9AF6FE8E7}" type="presOf" srcId="{13A86B04-B5B4-4A90-9B79-F8CB18295B4B}" destId="{7643AAAA-42F8-45CD-8420-0730BF5C4FB5}" srcOrd="0" destOrd="0" presId="urn:microsoft.com/office/officeart/2005/8/layout/hierarchy6"/>
    <dgm:cxn modelId="{88B86808-92D6-4DB9-8712-E0F0360F4469}" type="presOf" srcId="{8B2D5EE2-0F61-4CCB-882F-765AA365FDF4}" destId="{BCCB10C7-58AB-4023-A4F8-47D5C24C66EC}" srcOrd="0" destOrd="0" presId="urn:microsoft.com/office/officeart/2005/8/layout/hierarchy6"/>
    <dgm:cxn modelId="{0D22EB7D-D2F9-4BD1-BC53-C786FBA7C919}" type="presOf" srcId="{C23D17DE-586F-4DE8-9BA8-4B7A70844126}" destId="{A8104B1A-F68F-4080-90A1-57DC863E16C2}" srcOrd="0" destOrd="0" presId="urn:microsoft.com/office/officeart/2005/8/layout/hierarchy6"/>
    <dgm:cxn modelId="{BAF36C91-B31B-478F-93BE-B46A6C0112CE}" srcId="{59F454EB-ECC1-41ED-9544-10B2B1F796F1}" destId="{87C60FC0-37FB-456D-AAAD-859F2A8F027D}" srcOrd="0" destOrd="0" parTransId="{C61084AD-0FF8-4159-B19E-7AEF7061E356}" sibTransId="{7C5E02EE-DFCD-4725-ACF8-2429FE91B474}"/>
    <dgm:cxn modelId="{7D427BA9-F209-4CE5-B040-E73895DADF7C}" type="presOf" srcId="{C61084AD-0FF8-4159-B19E-7AEF7061E356}" destId="{F2508BE0-4B66-45D2-9795-F1F8F8B7BB19}" srcOrd="0" destOrd="0" presId="urn:microsoft.com/office/officeart/2005/8/layout/hierarchy6"/>
    <dgm:cxn modelId="{CF919874-9977-4B30-B3BA-6620105BB44F}" srcId="{E65ABE3A-72BA-495F-ADFA-9600C3B17F12}" destId="{1F4D30F6-6D26-4A88-999C-C8804A8770D6}" srcOrd="1" destOrd="0" parTransId="{07EDAA50-E88E-4DCE-BD3A-FCA02654F4AB}" sibTransId="{48547793-8271-480D-8330-8A0885ED6178}"/>
    <dgm:cxn modelId="{B8D9316D-1B91-40F7-A33D-73DA521C271A}" type="presOf" srcId="{CE23103F-86AC-416D-828D-D53DE86C4286}" destId="{D2408072-BB21-4054-B825-822D53055945}" srcOrd="0" destOrd="0" presId="urn:microsoft.com/office/officeart/2005/8/layout/hierarchy6"/>
    <dgm:cxn modelId="{DC1BB0BE-F41D-445D-8488-FBEB371C570D}" srcId="{E4AC3B7C-E2CF-4109-A7FB-47DBBA4E676F}" destId="{9811375A-2810-4917-ACD8-CA3B318E9A68}" srcOrd="3" destOrd="0" parTransId="{0282715A-8C83-406F-A688-41143058DC12}" sibTransId="{14C1D326-90CE-4AA6-BE78-CBB4A59E3885}"/>
    <dgm:cxn modelId="{55F63223-1C53-4068-9EEA-2800D97B0D65}" srcId="{87C60FC0-37FB-456D-AAAD-859F2A8F027D}" destId="{977CBC60-164C-4401-89EB-3BCEE8FDE9B4}" srcOrd="0" destOrd="0" parTransId="{97FD177C-191B-4823-8839-FA5F0CA60B07}" sibTransId="{710DAFEE-83F3-4485-8262-CCBA3FC9F1BF}"/>
    <dgm:cxn modelId="{A92A92F0-86DF-4EBB-8645-30E2AC64411C}" type="presOf" srcId="{59F454EB-ECC1-41ED-9544-10B2B1F796F1}" destId="{C434BD7F-B2BA-4EFE-ABEA-EAF425C337B7}" srcOrd="0" destOrd="0" presId="urn:microsoft.com/office/officeart/2005/8/layout/hierarchy6"/>
    <dgm:cxn modelId="{03876569-781F-45B4-B114-5A950922F4D7}" srcId="{E4AC3B7C-E2CF-4109-A7FB-47DBBA4E676F}" destId="{13A86B04-B5B4-4A90-9B79-F8CB18295B4B}" srcOrd="1" destOrd="0" parTransId="{FC0B9166-8864-4262-9D7E-FB1695A2871A}" sibTransId="{C6E52EDD-DC13-4F5D-9A3D-252AA592D3C4}"/>
    <dgm:cxn modelId="{3FC40C46-BC3C-4FC6-9BA8-3B2979E3DFD5}" type="presOf" srcId="{E65ABE3A-72BA-495F-ADFA-9600C3B17F12}" destId="{5C771031-0366-4554-8BDA-40710B3C5A39}" srcOrd="0" destOrd="0" presId="urn:microsoft.com/office/officeart/2005/8/layout/hierarchy6"/>
    <dgm:cxn modelId="{C76633E1-10D7-4E04-A46E-5B31E8E0A19D}" srcId="{87C60FC0-37FB-456D-AAAD-859F2A8F027D}" destId="{0A7D76B7-3489-4304-AEE0-6145C7FF0432}" srcOrd="1" destOrd="0" parTransId="{C23D17DE-586F-4DE8-9BA8-4B7A70844126}" sibTransId="{618B2B6F-58AD-444A-85C8-F266C9C4B32D}"/>
    <dgm:cxn modelId="{B69A9743-6C9F-4D9E-8D79-C7D9C1100CD7}" type="presOf" srcId="{87C60FC0-37FB-456D-AAAD-859F2A8F027D}" destId="{1DD8E5E2-93E5-42EE-88F3-A5627E79C99B}" srcOrd="0" destOrd="0" presId="urn:microsoft.com/office/officeart/2005/8/layout/hierarchy6"/>
    <dgm:cxn modelId="{ABFC0B9F-3A89-4D93-A6FD-D2ACE8E8E807}" type="presOf" srcId="{CE23103F-86AC-416D-828D-D53DE86C4286}" destId="{6E2EEDE5-6423-4203-9392-D52C4BDD18E2}" srcOrd="1" destOrd="0" presId="urn:microsoft.com/office/officeart/2005/8/layout/hierarchy6"/>
    <dgm:cxn modelId="{A262D416-8007-4E7D-AF95-DA90822CB014}" srcId="{E4AC3B7C-E2CF-4109-A7FB-47DBBA4E676F}" destId="{CE23103F-86AC-416D-828D-D53DE86C4286}" srcOrd="2" destOrd="0" parTransId="{9674CEBD-86EA-4174-B510-61C8DD63360B}" sibTransId="{A82B4DFE-D64E-4E15-A003-FE9B663D38C1}"/>
    <dgm:cxn modelId="{D03C0069-0384-4987-9F05-FBB8BFC208C3}" type="presOf" srcId="{9811375A-2810-4917-ACD8-CA3B318E9A68}" destId="{F7F5C31C-60A5-4D14-8F15-277710B8FBA2}" srcOrd="0" destOrd="0" presId="urn:microsoft.com/office/officeart/2005/8/layout/hierarchy6"/>
    <dgm:cxn modelId="{0F0D9769-5BA7-46E5-AACB-FD5EFFFCF32A}" srcId="{E4AC3B7C-E2CF-4109-A7FB-47DBBA4E676F}" destId="{59F454EB-ECC1-41ED-9544-10B2B1F796F1}" srcOrd="0" destOrd="0" parTransId="{93F84503-C5C8-4166-8C0A-34AAC2978CC7}" sibTransId="{D3FFF774-0891-44FD-B9C6-979647344988}"/>
    <dgm:cxn modelId="{2F4AAF58-3DF3-468C-BA2B-252C94D0EE84}" type="presOf" srcId="{1F4D30F6-6D26-4A88-999C-C8804A8770D6}" destId="{0CCAF84C-C354-4D56-B3A1-E844B6D293E8}" srcOrd="0" destOrd="0" presId="urn:microsoft.com/office/officeart/2005/8/layout/hierarchy6"/>
    <dgm:cxn modelId="{6852E4B6-8864-418C-8DF4-C1A2DC202A57}" type="presOf" srcId="{E4AC3B7C-E2CF-4109-A7FB-47DBBA4E676F}" destId="{31FD6500-74F2-4AAC-9091-BB1E69B9EADE}" srcOrd="0" destOrd="0" presId="urn:microsoft.com/office/officeart/2005/8/layout/hierarchy6"/>
    <dgm:cxn modelId="{D352ACB5-F8A0-4748-AF83-D673DF13D2C1}" type="presOf" srcId="{977CBC60-164C-4401-89EB-3BCEE8FDE9B4}" destId="{6F771582-325B-435D-951D-10FF708FDC85}" srcOrd="0" destOrd="0" presId="urn:microsoft.com/office/officeart/2005/8/layout/hierarchy6"/>
    <dgm:cxn modelId="{99D0F47E-54F2-41D9-BAAD-5FBA88C9ABD1}" srcId="{59F454EB-ECC1-41ED-9544-10B2B1F796F1}" destId="{E65ABE3A-72BA-495F-ADFA-9600C3B17F12}" srcOrd="1" destOrd="0" parTransId="{8B2D5EE2-0F61-4CCB-882F-765AA365FDF4}" sibTransId="{558FD325-938B-4060-8A8A-741D6508E2CD}"/>
    <dgm:cxn modelId="{120A0B2A-12DF-44A3-96BB-E535C3CE5462}" type="presOf" srcId="{0A7D76B7-3489-4304-AEE0-6145C7FF0432}" destId="{601AAB79-CFF4-4B9D-A77B-DA81FF89A2F0}" srcOrd="0" destOrd="0" presId="urn:microsoft.com/office/officeart/2005/8/layout/hierarchy6"/>
    <dgm:cxn modelId="{D5C01082-A173-4B4B-9547-66DF674ACAF3}" type="presParOf" srcId="{31FD6500-74F2-4AAC-9091-BB1E69B9EADE}" destId="{46FD6637-9275-4953-BA6A-0A730A412178}" srcOrd="0" destOrd="0" presId="urn:microsoft.com/office/officeart/2005/8/layout/hierarchy6"/>
    <dgm:cxn modelId="{78934197-7644-404E-B30A-A6E70FFA0615}" type="presParOf" srcId="{46FD6637-9275-4953-BA6A-0A730A412178}" destId="{B19CB7CF-F7A4-4199-9080-2FF2624D3762}" srcOrd="0" destOrd="0" presId="urn:microsoft.com/office/officeart/2005/8/layout/hierarchy6"/>
    <dgm:cxn modelId="{98A1B719-4126-4126-B23E-01B2882E5BAF}" type="presParOf" srcId="{46FD6637-9275-4953-BA6A-0A730A412178}" destId="{0D1EEA72-E85A-4ED9-B742-13343570D390}" srcOrd="1" destOrd="0" presId="urn:microsoft.com/office/officeart/2005/8/layout/hierarchy6"/>
    <dgm:cxn modelId="{47A1B00D-7714-43D4-8061-2A396FD075C3}" type="presParOf" srcId="{0D1EEA72-E85A-4ED9-B742-13343570D390}" destId="{5B202E22-243A-4283-8C84-1D3699FED236}" srcOrd="0" destOrd="0" presId="urn:microsoft.com/office/officeart/2005/8/layout/hierarchy6"/>
    <dgm:cxn modelId="{AF4F33E9-DA22-49DD-8A93-20AF5E2603FE}" type="presParOf" srcId="{5B202E22-243A-4283-8C84-1D3699FED236}" destId="{C434BD7F-B2BA-4EFE-ABEA-EAF425C337B7}" srcOrd="0" destOrd="0" presId="urn:microsoft.com/office/officeart/2005/8/layout/hierarchy6"/>
    <dgm:cxn modelId="{66747A23-5CD6-482A-AAFD-FF30BC4DAC65}" type="presParOf" srcId="{5B202E22-243A-4283-8C84-1D3699FED236}" destId="{D9E4E2DE-0649-4ADE-AB01-85CDB52BEF79}" srcOrd="1" destOrd="0" presId="urn:microsoft.com/office/officeart/2005/8/layout/hierarchy6"/>
    <dgm:cxn modelId="{A6382E9E-0404-4748-B4DE-22B2C71EC938}" type="presParOf" srcId="{D9E4E2DE-0649-4ADE-AB01-85CDB52BEF79}" destId="{F2508BE0-4B66-45D2-9795-F1F8F8B7BB19}" srcOrd="0" destOrd="0" presId="urn:microsoft.com/office/officeart/2005/8/layout/hierarchy6"/>
    <dgm:cxn modelId="{FED48A3F-D925-490A-A4C6-D652360F9FD9}" type="presParOf" srcId="{D9E4E2DE-0649-4ADE-AB01-85CDB52BEF79}" destId="{DE5BF00D-6D05-44A5-B9A9-65184CF7D987}" srcOrd="1" destOrd="0" presId="urn:microsoft.com/office/officeart/2005/8/layout/hierarchy6"/>
    <dgm:cxn modelId="{74B963B4-605F-45FD-94EB-E6E864D16721}" type="presParOf" srcId="{DE5BF00D-6D05-44A5-B9A9-65184CF7D987}" destId="{1DD8E5E2-93E5-42EE-88F3-A5627E79C99B}" srcOrd="0" destOrd="0" presId="urn:microsoft.com/office/officeart/2005/8/layout/hierarchy6"/>
    <dgm:cxn modelId="{A8936FC6-2CB7-49D6-A3EF-5857E15A66B7}" type="presParOf" srcId="{DE5BF00D-6D05-44A5-B9A9-65184CF7D987}" destId="{5F88E0D0-F801-4F4B-B892-23142FF1BD56}" srcOrd="1" destOrd="0" presId="urn:microsoft.com/office/officeart/2005/8/layout/hierarchy6"/>
    <dgm:cxn modelId="{E7FE4542-889E-4089-8727-7F390941E601}" type="presParOf" srcId="{5F88E0D0-F801-4F4B-B892-23142FF1BD56}" destId="{94B74716-D75D-46BB-851E-72D6B6D3C02B}" srcOrd="0" destOrd="0" presId="urn:microsoft.com/office/officeart/2005/8/layout/hierarchy6"/>
    <dgm:cxn modelId="{9B0AE4FB-C897-419B-A82E-F011973174B3}" type="presParOf" srcId="{5F88E0D0-F801-4F4B-B892-23142FF1BD56}" destId="{B54B7A21-2FD5-45A0-A645-2B85CC86AE9C}" srcOrd="1" destOrd="0" presId="urn:microsoft.com/office/officeart/2005/8/layout/hierarchy6"/>
    <dgm:cxn modelId="{00C8F8D2-1E3B-447C-BE36-303F837B95CF}" type="presParOf" srcId="{B54B7A21-2FD5-45A0-A645-2B85CC86AE9C}" destId="{6F771582-325B-435D-951D-10FF708FDC85}" srcOrd="0" destOrd="0" presId="urn:microsoft.com/office/officeart/2005/8/layout/hierarchy6"/>
    <dgm:cxn modelId="{7C1905A2-0DFA-45A2-92C2-67AFE5147752}" type="presParOf" srcId="{B54B7A21-2FD5-45A0-A645-2B85CC86AE9C}" destId="{EDE3735F-16D0-4C89-9FF8-A36EC041A896}" srcOrd="1" destOrd="0" presId="urn:microsoft.com/office/officeart/2005/8/layout/hierarchy6"/>
    <dgm:cxn modelId="{F1980F45-4AFA-46E0-890A-02B33F6C008A}" type="presParOf" srcId="{5F88E0D0-F801-4F4B-B892-23142FF1BD56}" destId="{A8104B1A-F68F-4080-90A1-57DC863E16C2}" srcOrd="2" destOrd="0" presId="urn:microsoft.com/office/officeart/2005/8/layout/hierarchy6"/>
    <dgm:cxn modelId="{EE347FC7-2A6D-43D0-BECC-3D9EA9B357F1}" type="presParOf" srcId="{5F88E0D0-F801-4F4B-B892-23142FF1BD56}" destId="{89278171-7F41-42EE-B515-55AFD52B8034}" srcOrd="3" destOrd="0" presId="urn:microsoft.com/office/officeart/2005/8/layout/hierarchy6"/>
    <dgm:cxn modelId="{4B3BF313-C182-42D8-93D6-4AF027BFA8AB}" type="presParOf" srcId="{89278171-7F41-42EE-B515-55AFD52B8034}" destId="{601AAB79-CFF4-4B9D-A77B-DA81FF89A2F0}" srcOrd="0" destOrd="0" presId="urn:microsoft.com/office/officeart/2005/8/layout/hierarchy6"/>
    <dgm:cxn modelId="{62234BCF-E6D3-46A4-9358-275D691A9D9D}" type="presParOf" srcId="{89278171-7F41-42EE-B515-55AFD52B8034}" destId="{C4196916-FB61-4EEA-8C87-07F37F10D261}" srcOrd="1" destOrd="0" presId="urn:microsoft.com/office/officeart/2005/8/layout/hierarchy6"/>
    <dgm:cxn modelId="{C85B058F-287D-4C76-896D-13EFEF4CC63A}" type="presParOf" srcId="{D9E4E2DE-0649-4ADE-AB01-85CDB52BEF79}" destId="{BCCB10C7-58AB-4023-A4F8-47D5C24C66EC}" srcOrd="2" destOrd="0" presId="urn:microsoft.com/office/officeart/2005/8/layout/hierarchy6"/>
    <dgm:cxn modelId="{D7D21E2F-3A90-4632-B2FA-CC6DD3706182}" type="presParOf" srcId="{D9E4E2DE-0649-4ADE-AB01-85CDB52BEF79}" destId="{A71218DF-B572-4A92-BEBA-CBF7A0562118}" srcOrd="3" destOrd="0" presId="urn:microsoft.com/office/officeart/2005/8/layout/hierarchy6"/>
    <dgm:cxn modelId="{ECEFAC41-7A55-43A4-9C86-6ED71A00B447}" type="presParOf" srcId="{A71218DF-B572-4A92-BEBA-CBF7A0562118}" destId="{5C771031-0366-4554-8BDA-40710B3C5A39}" srcOrd="0" destOrd="0" presId="urn:microsoft.com/office/officeart/2005/8/layout/hierarchy6"/>
    <dgm:cxn modelId="{6E90EBA7-E615-4B94-9A2B-44CD55264DD0}" type="presParOf" srcId="{A71218DF-B572-4A92-BEBA-CBF7A0562118}" destId="{3E393E9E-D0A9-4413-863B-BBDEBFDA620E}" srcOrd="1" destOrd="0" presId="urn:microsoft.com/office/officeart/2005/8/layout/hierarchy6"/>
    <dgm:cxn modelId="{A0ADB893-0AAC-4500-9418-2A20785D051B}" type="presParOf" srcId="{3E393E9E-D0A9-4413-863B-BBDEBFDA620E}" destId="{4AF691B4-44C7-4B3D-BD2B-F2FEE5DC0081}" srcOrd="0" destOrd="0" presId="urn:microsoft.com/office/officeart/2005/8/layout/hierarchy6"/>
    <dgm:cxn modelId="{271DA70B-DF21-4631-BEAF-91FB528FF7BA}" type="presParOf" srcId="{3E393E9E-D0A9-4413-863B-BBDEBFDA620E}" destId="{6FDEA95E-032E-4F25-B660-00197304C364}" srcOrd="1" destOrd="0" presId="urn:microsoft.com/office/officeart/2005/8/layout/hierarchy6"/>
    <dgm:cxn modelId="{F5BA4F2B-6BB0-4A98-AFB4-9964307A54D0}" type="presParOf" srcId="{6FDEA95E-032E-4F25-B660-00197304C364}" destId="{F9321A2C-6631-4451-9F90-03DD5825716B}" srcOrd="0" destOrd="0" presId="urn:microsoft.com/office/officeart/2005/8/layout/hierarchy6"/>
    <dgm:cxn modelId="{D8067E34-AD4F-43E4-8F20-C156BD683D90}" type="presParOf" srcId="{6FDEA95E-032E-4F25-B660-00197304C364}" destId="{411CF537-F6BD-401C-BD16-AF8482C9EFFF}" srcOrd="1" destOrd="0" presId="urn:microsoft.com/office/officeart/2005/8/layout/hierarchy6"/>
    <dgm:cxn modelId="{E818FE42-214C-414C-838F-39C9A0EEAF13}" type="presParOf" srcId="{3E393E9E-D0A9-4413-863B-BBDEBFDA620E}" destId="{032A45DF-0E98-4BA3-B0C2-100936EE759F}" srcOrd="2" destOrd="0" presId="urn:microsoft.com/office/officeart/2005/8/layout/hierarchy6"/>
    <dgm:cxn modelId="{80249430-3932-4178-81B8-0849082838E0}" type="presParOf" srcId="{3E393E9E-D0A9-4413-863B-BBDEBFDA620E}" destId="{3329B165-12A1-402B-8AFD-6C92C7FE1739}" srcOrd="3" destOrd="0" presId="urn:microsoft.com/office/officeart/2005/8/layout/hierarchy6"/>
    <dgm:cxn modelId="{A6182F68-5B3E-407E-B33A-9FCCEC03937F}" type="presParOf" srcId="{3329B165-12A1-402B-8AFD-6C92C7FE1739}" destId="{0CCAF84C-C354-4D56-B3A1-E844B6D293E8}" srcOrd="0" destOrd="0" presId="urn:microsoft.com/office/officeart/2005/8/layout/hierarchy6"/>
    <dgm:cxn modelId="{4576E545-DFD4-4423-9BC3-20A1C13B6A83}" type="presParOf" srcId="{3329B165-12A1-402B-8AFD-6C92C7FE1739}" destId="{ABEEF01C-113E-4D06-8911-056D926F2FE7}" srcOrd="1" destOrd="0" presId="urn:microsoft.com/office/officeart/2005/8/layout/hierarchy6"/>
    <dgm:cxn modelId="{CAE5BC14-D1F2-4D83-99E5-62C38D90D692}" type="presParOf" srcId="{31FD6500-74F2-4AAC-9091-BB1E69B9EADE}" destId="{C90137B0-E9F7-4F32-85B0-75FB85DD7052}" srcOrd="1" destOrd="0" presId="urn:microsoft.com/office/officeart/2005/8/layout/hierarchy6"/>
    <dgm:cxn modelId="{C3AE8D19-A61F-4CF4-94C1-C4C7C8813B9F}" type="presParOf" srcId="{C90137B0-E9F7-4F32-85B0-75FB85DD7052}" destId="{186EF43B-21B4-4D79-9C3E-BE3CE51261E8}" srcOrd="0" destOrd="0" presId="urn:microsoft.com/office/officeart/2005/8/layout/hierarchy6"/>
    <dgm:cxn modelId="{33BC4DA2-E24A-4F8F-A303-C70FEFBA45E9}" type="presParOf" srcId="{186EF43B-21B4-4D79-9C3E-BE3CE51261E8}" destId="{7643AAAA-42F8-45CD-8420-0730BF5C4FB5}" srcOrd="0" destOrd="0" presId="urn:microsoft.com/office/officeart/2005/8/layout/hierarchy6"/>
    <dgm:cxn modelId="{F051F183-DB6A-42BB-B2F6-9BCEF493F528}" type="presParOf" srcId="{186EF43B-21B4-4D79-9C3E-BE3CE51261E8}" destId="{44BB2156-9EA7-4DEA-9370-CD07A223A7C3}" srcOrd="1" destOrd="0" presId="urn:microsoft.com/office/officeart/2005/8/layout/hierarchy6"/>
    <dgm:cxn modelId="{03FC91ED-A509-4FCF-A36B-72948A762378}" type="presParOf" srcId="{C90137B0-E9F7-4F32-85B0-75FB85DD7052}" destId="{D3DEE501-CFEA-46FA-AE93-2131D571FDB4}" srcOrd="1" destOrd="0" presId="urn:microsoft.com/office/officeart/2005/8/layout/hierarchy6"/>
    <dgm:cxn modelId="{C703D025-2E17-48ED-97FE-26FF17BB0867}" type="presParOf" srcId="{D3DEE501-CFEA-46FA-AE93-2131D571FDB4}" destId="{2418558F-9D3C-4D60-8564-38FA43E029A3}" srcOrd="0" destOrd="0" presId="urn:microsoft.com/office/officeart/2005/8/layout/hierarchy6"/>
    <dgm:cxn modelId="{0222F3CB-3C49-48C7-9ABC-08D392FF5E70}" type="presParOf" srcId="{C90137B0-E9F7-4F32-85B0-75FB85DD7052}" destId="{D91CB2D0-F4BB-4EEC-818D-56277FF9E8A9}" srcOrd="2" destOrd="0" presId="urn:microsoft.com/office/officeart/2005/8/layout/hierarchy6"/>
    <dgm:cxn modelId="{B06E9CCE-19A2-40BC-B6E9-6946931C339F}" type="presParOf" srcId="{D91CB2D0-F4BB-4EEC-818D-56277FF9E8A9}" destId="{D2408072-BB21-4054-B825-822D53055945}" srcOrd="0" destOrd="0" presId="urn:microsoft.com/office/officeart/2005/8/layout/hierarchy6"/>
    <dgm:cxn modelId="{AA6C0E35-A003-42B7-8ACD-9ED58805CE9E}" type="presParOf" srcId="{D91CB2D0-F4BB-4EEC-818D-56277FF9E8A9}" destId="{6E2EEDE5-6423-4203-9392-D52C4BDD18E2}" srcOrd="1" destOrd="0" presId="urn:microsoft.com/office/officeart/2005/8/layout/hierarchy6"/>
    <dgm:cxn modelId="{CA12B0E5-3B28-4343-8A64-AC5DBD78B561}" type="presParOf" srcId="{C90137B0-E9F7-4F32-85B0-75FB85DD7052}" destId="{00A66063-5F1C-4149-991B-7FE66368E9DF}" srcOrd="3" destOrd="0" presId="urn:microsoft.com/office/officeart/2005/8/layout/hierarchy6"/>
    <dgm:cxn modelId="{A0D43C3D-3E9C-4D97-89C0-D0DAE914C60C}" type="presParOf" srcId="{00A66063-5F1C-4149-991B-7FE66368E9DF}" destId="{0EB6B994-7CA0-4E83-9146-F2E5338449CD}" srcOrd="0" destOrd="0" presId="urn:microsoft.com/office/officeart/2005/8/layout/hierarchy6"/>
    <dgm:cxn modelId="{034CB1FF-1CA4-40D2-91EF-2CAC9DFC572C}" type="presParOf" srcId="{C90137B0-E9F7-4F32-85B0-75FB85DD7052}" destId="{53BC7C68-F480-4DDF-92EA-8CA1B857A6AB}" srcOrd="4" destOrd="0" presId="urn:microsoft.com/office/officeart/2005/8/layout/hierarchy6"/>
    <dgm:cxn modelId="{B553A30C-EEEE-42B8-90DE-252A1B658E01}" type="presParOf" srcId="{53BC7C68-F480-4DDF-92EA-8CA1B857A6AB}" destId="{F7F5C31C-60A5-4D14-8F15-277710B8FBA2}" srcOrd="0" destOrd="0" presId="urn:microsoft.com/office/officeart/2005/8/layout/hierarchy6"/>
    <dgm:cxn modelId="{E83A1E88-973B-412B-A881-4F79426FE3C1}" type="presParOf" srcId="{53BC7C68-F480-4DDF-92EA-8CA1B857A6AB}" destId="{47540186-FF40-4136-8204-12A9BC09762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AC3B7C-E2CF-4109-A7FB-47DBBA4E676F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F454EB-ECC1-41ED-9544-10B2B1F796F1}">
      <dgm:prSet phldrT="[Text]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93F84503-C5C8-4166-8C0A-34AAC2978CC7}" type="parTrans" cxnId="{0F0D9769-5BA7-46E5-AACB-FD5EFFFCF32A}">
      <dgm:prSet/>
      <dgm:spPr/>
      <dgm:t>
        <a:bodyPr/>
        <a:lstStyle/>
        <a:p>
          <a:endParaRPr lang="en-US"/>
        </a:p>
      </dgm:t>
    </dgm:pt>
    <dgm:pt modelId="{D3FFF774-0891-44FD-B9C6-979647344988}" type="sibTrans" cxnId="{0F0D9769-5BA7-46E5-AACB-FD5EFFFCF32A}">
      <dgm:prSet/>
      <dgm:spPr/>
      <dgm:t>
        <a:bodyPr/>
        <a:lstStyle/>
        <a:p>
          <a:endParaRPr lang="en-US"/>
        </a:p>
      </dgm:t>
    </dgm:pt>
    <dgm:pt modelId="{87C60FC0-37FB-456D-AAAD-859F2A8F027D}">
      <dgm:prSet phldrT="[Text]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C61084AD-0FF8-4159-B19E-7AEF7061E356}" type="parTrans" cxnId="{BAF36C91-B31B-478F-93BE-B46A6C0112CE}">
      <dgm:prSet/>
      <dgm:spPr/>
      <dgm:t>
        <a:bodyPr/>
        <a:lstStyle/>
        <a:p>
          <a:endParaRPr lang="en-US"/>
        </a:p>
      </dgm:t>
    </dgm:pt>
    <dgm:pt modelId="{7C5E02EE-DFCD-4725-ACF8-2429FE91B474}" type="sibTrans" cxnId="{BAF36C91-B31B-478F-93BE-B46A6C0112CE}">
      <dgm:prSet/>
      <dgm:spPr/>
      <dgm:t>
        <a:bodyPr/>
        <a:lstStyle/>
        <a:p>
          <a:endParaRPr lang="en-US"/>
        </a:p>
      </dgm:t>
    </dgm:pt>
    <dgm:pt modelId="{E65ABE3A-72BA-495F-ADFA-9600C3B17F12}">
      <dgm:prSet phldrT="[Text]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B2D5EE2-0F61-4CCB-882F-765AA365FDF4}" type="parTrans" cxnId="{99D0F47E-54F2-41D9-BAAD-5FBA88C9ABD1}">
      <dgm:prSet/>
      <dgm:spPr/>
      <dgm:t>
        <a:bodyPr/>
        <a:lstStyle/>
        <a:p>
          <a:endParaRPr lang="en-US"/>
        </a:p>
      </dgm:t>
    </dgm:pt>
    <dgm:pt modelId="{558FD325-938B-4060-8A8A-741D6508E2CD}" type="sibTrans" cxnId="{99D0F47E-54F2-41D9-BAAD-5FBA88C9ABD1}">
      <dgm:prSet/>
      <dgm:spPr/>
      <dgm:t>
        <a:bodyPr/>
        <a:lstStyle/>
        <a:p>
          <a:endParaRPr lang="en-US"/>
        </a:p>
      </dgm:t>
    </dgm:pt>
    <dgm:pt modelId="{9AABA81C-8260-425E-947A-5BF72D5824CE}">
      <dgm:prSet phldrT="[Text]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413FACC-4F73-415F-BEA1-1B39D90F3D73}" type="parTrans" cxnId="{5FF07243-FB8A-47B5-BD2C-F2CC91FFC4B0}">
      <dgm:prSet/>
      <dgm:spPr/>
      <dgm:t>
        <a:bodyPr/>
        <a:lstStyle/>
        <a:p>
          <a:endParaRPr lang="en-US"/>
        </a:p>
      </dgm:t>
    </dgm:pt>
    <dgm:pt modelId="{EA14D87D-2F74-428B-AB22-74913D54EFB9}" type="sibTrans" cxnId="{5FF07243-FB8A-47B5-BD2C-F2CC91FFC4B0}">
      <dgm:prSet/>
      <dgm:spPr/>
      <dgm:t>
        <a:bodyPr/>
        <a:lstStyle/>
        <a:p>
          <a:endParaRPr lang="en-US"/>
        </a:p>
      </dgm:t>
    </dgm:pt>
    <dgm:pt modelId="{13A86B04-B5B4-4A90-9B79-F8CB18295B4B}">
      <dgm:prSet phldrT="[Text]" custT="1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FC0B9166-8864-4262-9D7E-FB1695A2871A}" type="parTrans" cxnId="{03876569-781F-45B4-B114-5A950922F4D7}">
      <dgm:prSet/>
      <dgm:spPr/>
      <dgm:t>
        <a:bodyPr/>
        <a:lstStyle/>
        <a:p>
          <a:endParaRPr lang="en-US"/>
        </a:p>
      </dgm:t>
    </dgm:pt>
    <dgm:pt modelId="{C6E52EDD-DC13-4F5D-9A3D-252AA592D3C4}" type="sibTrans" cxnId="{03876569-781F-45B4-B114-5A950922F4D7}">
      <dgm:prSet/>
      <dgm:spPr/>
      <dgm:t>
        <a:bodyPr/>
        <a:lstStyle/>
        <a:p>
          <a:endParaRPr lang="en-US"/>
        </a:p>
      </dgm:t>
    </dgm:pt>
    <dgm:pt modelId="{CE23103F-86AC-416D-828D-D53DE86C4286}">
      <dgm:prSet phldrT="[Text]" custT="1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9674CEBD-86EA-4174-B510-61C8DD63360B}" type="parTrans" cxnId="{A262D416-8007-4E7D-AF95-DA90822CB014}">
      <dgm:prSet/>
      <dgm:spPr/>
      <dgm:t>
        <a:bodyPr/>
        <a:lstStyle/>
        <a:p>
          <a:endParaRPr lang="en-US"/>
        </a:p>
      </dgm:t>
    </dgm:pt>
    <dgm:pt modelId="{A82B4DFE-D64E-4E15-A003-FE9B663D38C1}" type="sibTrans" cxnId="{A262D416-8007-4E7D-AF95-DA90822CB014}">
      <dgm:prSet/>
      <dgm:spPr/>
      <dgm:t>
        <a:bodyPr/>
        <a:lstStyle/>
        <a:p>
          <a:endParaRPr lang="en-US"/>
        </a:p>
      </dgm:t>
    </dgm:pt>
    <dgm:pt modelId="{9811375A-2810-4917-ACD8-CA3B318E9A68}">
      <dgm:prSet phldrT="[Text]" custT="1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0282715A-8C83-406F-A688-41143058DC12}" type="parTrans" cxnId="{DC1BB0BE-F41D-445D-8488-FBEB371C570D}">
      <dgm:prSet/>
      <dgm:spPr/>
      <dgm:t>
        <a:bodyPr/>
        <a:lstStyle/>
        <a:p>
          <a:endParaRPr lang="en-US"/>
        </a:p>
      </dgm:t>
    </dgm:pt>
    <dgm:pt modelId="{14C1D326-90CE-4AA6-BE78-CBB4A59E3885}" type="sibTrans" cxnId="{DC1BB0BE-F41D-445D-8488-FBEB371C570D}">
      <dgm:prSet/>
      <dgm:spPr/>
      <dgm:t>
        <a:bodyPr/>
        <a:lstStyle/>
        <a:p>
          <a:endParaRPr lang="en-US"/>
        </a:p>
      </dgm:t>
    </dgm:pt>
    <dgm:pt modelId="{1F4D30F6-6D26-4A88-999C-C8804A8770D6}">
      <dgm:prSet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07EDAA50-E88E-4DCE-BD3A-FCA02654F4AB}" type="parTrans" cxnId="{CF919874-9977-4B30-B3BA-6620105BB44F}">
      <dgm:prSet/>
      <dgm:spPr/>
      <dgm:t>
        <a:bodyPr/>
        <a:lstStyle/>
        <a:p>
          <a:endParaRPr lang="en-US"/>
        </a:p>
      </dgm:t>
    </dgm:pt>
    <dgm:pt modelId="{48547793-8271-480D-8330-8A0885ED6178}" type="sibTrans" cxnId="{CF919874-9977-4B30-B3BA-6620105BB44F}">
      <dgm:prSet/>
      <dgm:spPr/>
      <dgm:t>
        <a:bodyPr/>
        <a:lstStyle/>
        <a:p>
          <a:endParaRPr lang="en-US"/>
        </a:p>
      </dgm:t>
    </dgm:pt>
    <dgm:pt modelId="{977CBC60-164C-4401-89EB-3BCEE8FDE9B4}">
      <dgm:prSet/>
      <dgm:spPr>
        <a:blipFill rotWithShape="1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97FD177C-191B-4823-8839-FA5F0CA60B07}" type="parTrans" cxnId="{55F63223-1C53-4068-9EEA-2800D97B0D65}">
      <dgm:prSet/>
      <dgm:spPr/>
      <dgm:t>
        <a:bodyPr/>
        <a:lstStyle/>
        <a:p>
          <a:endParaRPr lang="en-US"/>
        </a:p>
      </dgm:t>
    </dgm:pt>
    <dgm:pt modelId="{710DAFEE-83F3-4485-8262-CCBA3FC9F1BF}" type="sibTrans" cxnId="{55F63223-1C53-4068-9EEA-2800D97B0D65}">
      <dgm:prSet/>
      <dgm:spPr/>
      <dgm:t>
        <a:bodyPr/>
        <a:lstStyle/>
        <a:p>
          <a:endParaRPr lang="en-US"/>
        </a:p>
      </dgm:t>
    </dgm:pt>
    <dgm:pt modelId="{0A7D76B7-3489-4304-AEE0-6145C7FF0432}">
      <dgm:prSet/>
      <dgm:spPr>
        <a:blipFill rotWithShape="1">
          <a:blip xmlns:r="http://schemas.openxmlformats.org/officeDocument/2006/relationships" r:embed="rId10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C23D17DE-586F-4DE8-9BA8-4B7A70844126}" type="parTrans" cxnId="{C76633E1-10D7-4E04-A46E-5B31E8E0A19D}">
      <dgm:prSet/>
      <dgm:spPr/>
      <dgm:t>
        <a:bodyPr/>
        <a:lstStyle/>
        <a:p>
          <a:endParaRPr lang="en-US"/>
        </a:p>
      </dgm:t>
    </dgm:pt>
    <dgm:pt modelId="{618B2B6F-58AD-444A-85C8-F266C9C4B32D}" type="sibTrans" cxnId="{C76633E1-10D7-4E04-A46E-5B31E8E0A19D}">
      <dgm:prSet/>
      <dgm:spPr/>
      <dgm:t>
        <a:bodyPr/>
        <a:lstStyle/>
        <a:p>
          <a:endParaRPr lang="en-US"/>
        </a:p>
      </dgm:t>
    </dgm:pt>
    <dgm:pt modelId="{31FD6500-74F2-4AAC-9091-BB1E69B9EADE}" type="pres">
      <dgm:prSet presAssocID="{E4AC3B7C-E2CF-4109-A7FB-47DBBA4E676F}" presName="mainComposite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FD6637-9275-4953-BA6A-0A730A412178}" type="pres">
      <dgm:prSet presAssocID="{E4AC3B7C-E2CF-4109-A7FB-47DBBA4E676F}" presName="hierFlow" presStyleCnt="0"/>
      <dgm:spPr/>
    </dgm:pt>
    <dgm:pt modelId="{B19CB7CF-F7A4-4199-9080-2FF2624D3762}" type="pres">
      <dgm:prSet presAssocID="{E4AC3B7C-E2CF-4109-A7FB-47DBBA4E676F}" presName="firstBuf" presStyleCnt="0"/>
      <dgm:spPr/>
    </dgm:pt>
    <dgm:pt modelId="{0D1EEA72-E85A-4ED9-B742-13343570D390}" type="pres">
      <dgm:prSet presAssocID="{E4AC3B7C-E2CF-4109-A7FB-47DBBA4E676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B202E22-243A-4283-8C84-1D3699FED236}" type="pres">
      <dgm:prSet presAssocID="{59F454EB-ECC1-41ED-9544-10B2B1F796F1}" presName="Name14" presStyleCnt="0"/>
      <dgm:spPr/>
    </dgm:pt>
    <dgm:pt modelId="{C434BD7F-B2BA-4EFE-ABEA-EAF425C337B7}" type="pres">
      <dgm:prSet presAssocID="{59F454EB-ECC1-41ED-9544-10B2B1F796F1}" presName="level1Shape" presStyleLbl="node0" presStyleIdx="0" presStyleCnt="1" custScaleX="2633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E4E2DE-0649-4ADE-AB01-85CDB52BEF79}" type="pres">
      <dgm:prSet presAssocID="{59F454EB-ECC1-41ED-9544-10B2B1F796F1}" presName="hierChild2" presStyleCnt="0"/>
      <dgm:spPr/>
    </dgm:pt>
    <dgm:pt modelId="{F2508BE0-4B66-45D2-9795-F1F8F8B7BB19}" type="pres">
      <dgm:prSet presAssocID="{C61084AD-0FF8-4159-B19E-7AEF7061E356}" presName="Name19" presStyleLbl="parChTrans1D2" presStyleIdx="0" presStyleCnt="2"/>
      <dgm:spPr/>
      <dgm:t>
        <a:bodyPr/>
        <a:lstStyle/>
        <a:p>
          <a:endParaRPr lang="en-US"/>
        </a:p>
      </dgm:t>
    </dgm:pt>
    <dgm:pt modelId="{DE5BF00D-6D05-44A5-B9A9-65184CF7D987}" type="pres">
      <dgm:prSet presAssocID="{87C60FC0-37FB-456D-AAAD-859F2A8F027D}" presName="Name21" presStyleCnt="0"/>
      <dgm:spPr/>
    </dgm:pt>
    <dgm:pt modelId="{1DD8E5E2-93E5-42EE-88F3-A5627E79C99B}" type="pres">
      <dgm:prSet presAssocID="{87C60FC0-37FB-456D-AAAD-859F2A8F027D}" presName="level2Shape" presStyleLbl="node2" presStyleIdx="0" presStyleCnt="2" custScaleX="160517"/>
      <dgm:spPr/>
      <dgm:t>
        <a:bodyPr/>
        <a:lstStyle/>
        <a:p>
          <a:endParaRPr lang="en-US"/>
        </a:p>
      </dgm:t>
    </dgm:pt>
    <dgm:pt modelId="{5F88E0D0-F801-4F4B-B892-23142FF1BD56}" type="pres">
      <dgm:prSet presAssocID="{87C60FC0-37FB-456D-AAAD-859F2A8F027D}" presName="hierChild3" presStyleCnt="0"/>
      <dgm:spPr/>
    </dgm:pt>
    <dgm:pt modelId="{94B74716-D75D-46BB-851E-72D6B6D3C02B}" type="pres">
      <dgm:prSet presAssocID="{97FD177C-191B-4823-8839-FA5F0CA60B07}" presName="Name19" presStyleLbl="parChTrans1D3" presStyleIdx="0" presStyleCnt="4"/>
      <dgm:spPr/>
      <dgm:t>
        <a:bodyPr/>
        <a:lstStyle/>
        <a:p>
          <a:endParaRPr lang="en-US"/>
        </a:p>
      </dgm:t>
    </dgm:pt>
    <dgm:pt modelId="{B54B7A21-2FD5-45A0-A645-2B85CC86AE9C}" type="pres">
      <dgm:prSet presAssocID="{977CBC60-164C-4401-89EB-3BCEE8FDE9B4}" presName="Name21" presStyleCnt="0"/>
      <dgm:spPr/>
    </dgm:pt>
    <dgm:pt modelId="{6F771582-325B-435D-951D-10FF708FDC85}" type="pres">
      <dgm:prSet presAssocID="{977CBC60-164C-4401-89EB-3BCEE8FDE9B4}" presName="level2Shape" presStyleLbl="node3" presStyleIdx="0" presStyleCnt="4"/>
      <dgm:spPr/>
      <dgm:t>
        <a:bodyPr/>
        <a:lstStyle/>
        <a:p>
          <a:endParaRPr lang="en-US"/>
        </a:p>
      </dgm:t>
    </dgm:pt>
    <dgm:pt modelId="{EDE3735F-16D0-4C89-9FF8-A36EC041A896}" type="pres">
      <dgm:prSet presAssocID="{977CBC60-164C-4401-89EB-3BCEE8FDE9B4}" presName="hierChild3" presStyleCnt="0"/>
      <dgm:spPr/>
    </dgm:pt>
    <dgm:pt modelId="{A8104B1A-F68F-4080-90A1-57DC863E16C2}" type="pres">
      <dgm:prSet presAssocID="{C23D17DE-586F-4DE8-9BA8-4B7A70844126}" presName="Name19" presStyleLbl="parChTrans1D3" presStyleIdx="1" presStyleCnt="4"/>
      <dgm:spPr/>
      <dgm:t>
        <a:bodyPr/>
        <a:lstStyle/>
        <a:p>
          <a:endParaRPr lang="en-US"/>
        </a:p>
      </dgm:t>
    </dgm:pt>
    <dgm:pt modelId="{89278171-7F41-42EE-B515-55AFD52B8034}" type="pres">
      <dgm:prSet presAssocID="{0A7D76B7-3489-4304-AEE0-6145C7FF0432}" presName="Name21" presStyleCnt="0"/>
      <dgm:spPr/>
    </dgm:pt>
    <dgm:pt modelId="{601AAB79-CFF4-4B9D-A77B-DA81FF89A2F0}" type="pres">
      <dgm:prSet presAssocID="{0A7D76B7-3489-4304-AEE0-6145C7FF0432}" presName="level2Shape" presStyleLbl="node3" presStyleIdx="1" presStyleCnt="4"/>
      <dgm:spPr/>
      <dgm:t>
        <a:bodyPr/>
        <a:lstStyle/>
        <a:p>
          <a:endParaRPr lang="en-US"/>
        </a:p>
      </dgm:t>
    </dgm:pt>
    <dgm:pt modelId="{C4196916-FB61-4EEA-8C87-07F37F10D261}" type="pres">
      <dgm:prSet presAssocID="{0A7D76B7-3489-4304-AEE0-6145C7FF0432}" presName="hierChild3" presStyleCnt="0"/>
      <dgm:spPr/>
    </dgm:pt>
    <dgm:pt modelId="{BCCB10C7-58AB-4023-A4F8-47D5C24C66EC}" type="pres">
      <dgm:prSet presAssocID="{8B2D5EE2-0F61-4CCB-882F-765AA365FDF4}" presName="Name19" presStyleLbl="parChTrans1D2" presStyleIdx="1" presStyleCnt="2"/>
      <dgm:spPr/>
      <dgm:t>
        <a:bodyPr/>
        <a:lstStyle/>
        <a:p>
          <a:endParaRPr lang="en-US"/>
        </a:p>
      </dgm:t>
    </dgm:pt>
    <dgm:pt modelId="{A71218DF-B572-4A92-BEBA-CBF7A0562118}" type="pres">
      <dgm:prSet presAssocID="{E65ABE3A-72BA-495F-ADFA-9600C3B17F12}" presName="Name21" presStyleCnt="0"/>
      <dgm:spPr/>
    </dgm:pt>
    <dgm:pt modelId="{5C771031-0366-4554-8BDA-40710B3C5A39}" type="pres">
      <dgm:prSet presAssocID="{E65ABE3A-72BA-495F-ADFA-9600C3B17F12}" presName="level2Shape" presStyleLbl="node2" presStyleIdx="1" presStyleCnt="2" custScaleX="162812"/>
      <dgm:spPr/>
      <dgm:t>
        <a:bodyPr/>
        <a:lstStyle/>
        <a:p>
          <a:endParaRPr lang="en-US"/>
        </a:p>
      </dgm:t>
    </dgm:pt>
    <dgm:pt modelId="{3E393E9E-D0A9-4413-863B-BBDEBFDA620E}" type="pres">
      <dgm:prSet presAssocID="{E65ABE3A-72BA-495F-ADFA-9600C3B17F12}" presName="hierChild3" presStyleCnt="0"/>
      <dgm:spPr/>
    </dgm:pt>
    <dgm:pt modelId="{4AF691B4-44C7-4B3D-BD2B-F2FEE5DC0081}" type="pres">
      <dgm:prSet presAssocID="{8413FACC-4F73-415F-BEA1-1B39D90F3D73}" presName="Name19" presStyleLbl="parChTrans1D3" presStyleIdx="2" presStyleCnt="4"/>
      <dgm:spPr/>
      <dgm:t>
        <a:bodyPr/>
        <a:lstStyle/>
        <a:p>
          <a:endParaRPr lang="en-US"/>
        </a:p>
      </dgm:t>
    </dgm:pt>
    <dgm:pt modelId="{6FDEA95E-032E-4F25-B660-00197304C364}" type="pres">
      <dgm:prSet presAssocID="{9AABA81C-8260-425E-947A-5BF72D5824CE}" presName="Name21" presStyleCnt="0"/>
      <dgm:spPr/>
    </dgm:pt>
    <dgm:pt modelId="{F9321A2C-6631-4451-9F90-03DD5825716B}" type="pres">
      <dgm:prSet presAssocID="{9AABA81C-8260-425E-947A-5BF72D5824CE}" presName="level2Shape" presStyleLbl="node3" presStyleIdx="2" presStyleCnt="4"/>
      <dgm:spPr/>
      <dgm:t>
        <a:bodyPr/>
        <a:lstStyle/>
        <a:p>
          <a:endParaRPr lang="en-US"/>
        </a:p>
      </dgm:t>
    </dgm:pt>
    <dgm:pt modelId="{411CF537-F6BD-401C-BD16-AF8482C9EFFF}" type="pres">
      <dgm:prSet presAssocID="{9AABA81C-8260-425E-947A-5BF72D5824CE}" presName="hierChild3" presStyleCnt="0"/>
      <dgm:spPr/>
    </dgm:pt>
    <dgm:pt modelId="{032A45DF-0E98-4BA3-B0C2-100936EE759F}" type="pres">
      <dgm:prSet presAssocID="{07EDAA50-E88E-4DCE-BD3A-FCA02654F4AB}" presName="Name19" presStyleLbl="parChTrans1D3" presStyleIdx="3" presStyleCnt="4"/>
      <dgm:spPr/>
      <dgm:t>
        <a:bodyPr/>
        <a:lstStyle/>
        <a:p>
          <a:endParaRPr lang="en-US"/>
        </a:p>
      </dgm:t>
    </dgm:pt>
    <dgm:pt modelId="{3329B165-12A1-402B-8AFD-6C92C7FE1739}" type="pres">
      <dgm:prSet presAssocID="{1F4D30F6-6D26-4A88-999C-C8804A8770D6}" presName="Name21" presStyleCnt="0"/>
      <dgm:spPr/>
    </dgm:pt>
    <dgm:pt modelId="{0CCAF84C-C354-4D56-B3A1-E844B6D293E8}" type="pres">
      <dgm:prSet presAssocID="{1F4D30F6-6D26-4A88-999C-C8804A8770D6}" presName="level2Shape" presStyleLbl="node3" presStyleIdx="3" presStyleCnt="4"/>
      <dgm:spPr/>
      <dgm:t>
        <a:bodyPr/>
        <a:lstStyle/>
        <a:p>
          <a:endParaRPr lang="en-US"/>
        </a:p>
      </dgm:t>
    </dgm:pt>
    <dgm:pt modelId="{ABEEF01C-113E-4D06-8911-056D926F2FE7}" type="pres">
      <dgm:prSet presAssocID="{1F4D30F6-6D26-4A88-999C-C8804A8770D6}" presName="hierChild3" presStyleCnt="0"/>
      <dgm:spPr/>
    </dgm:pt>
    <dgm:pt modelId="{C90137B0-E9F7-4F32-85B0-75FB85DD7052}" type="pres">
      <dgm:prSet presAssocID="{E4AC3B7C-E2CF-4109-A7FB-47DBBA4E676F}" presName="bgShapesFlow" presStyleCnt="0"/>
      <dgm:spPr/>
    </dgm:pt>
    <dgm:pt modelId="{186EF43B-21B4-4D79-9C3E-BE3CE51261E8}" type="pres">
      <dgm:prSet presAssocID="{13A86B04-B5B4-4A90-9B79-F8CB18295B4B}" presName="rectComp" presStyleCnt="0"/>
      <dgm:spPr/>
    </dgm:pt>
    <dgm:pt modelId="{7643AAAA-42F8-45CD-8420-0730BF5C4FB5}" type="pres">
      <dgm:prSet presAssocID="{13A86B04-B5B4-4A90-9B79-F8CB18295B4B}" presName="bgRect" presStyleLbl="bgShp" presStyleIdx="0" presStyleCnt="3" custLinFactNeighborX="5424" custLinFactNeighborY="-45064"/>
      <dgm:spPr/>
      <dgm:t>
        <a:bodyPr/>
        <a:lstStyle/>
        <a:p>
          <a:endParaRPr lang="en-US"/>
        </a:p>
      </dgm:t>
    </dgm:pt>
    <dgm:pt modelId="{44BB2156-9EA7-4DEA-9370-CD07A223A7C3}" type="pres">
      <dgm:prSet presAssocID="{13A86B04-B5B4-4A90-9B79-F8CB18295B4B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DEE501-CFEA-46FA-AE93-2131D571FDB4}" type="pres">
      <dgm:prSet presAssocID="{13A86B04-B5B4-4A90-9B79-F8CB18295B4B}" presName="spComp" presStyleCnt="0"/>
      <dgm:spPr/>
    </dgm:pt>
    <dgm:pt modelId="{2418558F-9D3C-4D60-8564-38FA43E029A3}" type="pres">
      <dgm:prSet presAssocID="{13A86B04-B5B4-4A90-9B79-F8CB18295B4B}" presName="vSp" presStyleCnt="0"/>
      <dgm:spPr/>
    </dgm:pt>
    <dgm:pt modelId="{D91CB2D0-F4BB-4EEC-818D-56277FF9E8A9}" type="pres">
      <dgm:prSet presAssocID="{CE23103F-86AC-416D-828D-D53DE86C4286}" presName="rectComp" presStyleCnt="0"/>
      <dgm:spPr/>
    </dgm:pt>
    <dgm:pt modelId="{D2408072-BB21-4054-B825-822D53055945}" type="pres">
      <dgm:prSet presAssocID="{CE23103F-86AC-416D-828D-D53DE86C4286}" presName="bgRect" presStyleLbl="bgShp" presStyleIdx="1" presStyleCnt="3"/>
      <dgm:spPr/>
      <dgm:t>
        <a:bodyPr/>
        <a:lstStyle/>
        <a:p>
          <a:endParaRPr lang="en-US"/>
        </a:p>
      </dgm:t>
    </dgm:pt>
    <dgm:pt modelId="{6E2EEDE5-6423-4203-9392-D52C4BDD18E2}" type="pres">
      <dgm:prSet presAssocID="{CE23103F-86AC-416D-828D-D53DE86C4286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A66063-5F1C-4149-991B-7FE66368E9DF}" type="pres">
      <dgm:prSet presAssocID="{CE23103F-86AC-416D-828D-D53DE86C4286}" presName="spComp" presStyleCnt="0"/>
      <dgm:spPr/>
    </dgm:pt>
    <dgm:pt modelId="{0EB6B994-7CA0-4E83-9146-F2E5338449CD}" type="pres">
      <dgm:prSet presAssocID="{CE23103F-86AC-416D-828D-D53DE86C4286}" presName="vSp" presStyleCnt="0"/>
      <dgm:spPr/>
    </dgm:pt>
    <dgm:pt modelId="{53BC7C68-F480-4DDF-92EA-8CA1B857A6AB}" type="pres">
      <dgm:prSet presAssocID="{9811375A-2810-4917-ACD8-CA3B318E9A68}" presName="rectComp" presStyleCnt="0"/>
      <dgm:spPr/>
    </dgm:pt>
    <dgm:pt modelId="{F7F5C31C-60A5-4D14-8F15-277710B8FBA2}" type="pres">
      <dgm:prSet presAssocID="{9811375A-2810-4917-ACD8-CA3B318E9A68}" presName="bgRect" presStyleLbl="bgShp" presStyleIdx="2" presStyleCnt="3"/>
      <dgm:spPr/>
      <dgm:t>
        <a:bodyPr/>
        <a:lstStyle/>
        <a:p>
          <a:endParaRPr lang="en-US"/>
        </a:p>
      </dgm:t>
    </dgm:pt>
    <dgm:pt modelId="{47540186-FF40-4136-8204-12A9BC09762A}" type="pres">
      <dgm:prSet presAssocID="{9811375A-2810-4917-ACD8-CA3B318E9A68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9CA605-D424-4C56-A90A-3E3F5E2D2455}" type="presOf" srcId="{07EDAA50-E88E-4DCE-BD3A-FCA02654F4AB}" destId="{032A45DF-0E98-4BA3-B0C2-100936EE759F}" srcOrd="0" destOrd="0" presId="urn:microsoft.com/office/officeart/2005/8/layout/hierarchy6"/>
    <dgm:cxn modelId="{4CBF6D7C-801A-4EDD-87CE-3141D0E03DCF}" type="presOf" srcId="{8413FACC-4F73-415F-BEA1-1B39D90F3D73}" destId="{4AF691B4-44C7-4B3D-BD2B-F2FEE5DC0081}" srcOrd="0" destOrd="0" presId="urn:microsoft.com/office/officeart/2005/8/layout/hierarchy6"/>
    <dgm:cxn modelId="{736FD871-D566-4D30-8553-CD7A541C5B72}" type="presOf" srcId="{9AABA81C-8260-425E-947A-5BF72D5824CE}" destId="{F9321A2C-6631-4451-9F90-03DD5825716B}" srcOrd="0" destOrd="0" presId="urn:microsoft.com/office/officeart/2005/8/layout/hierarchy6"/>
    <dgm:cxn modelId="{5FF07243-FB8A-47B5-BD2C-F2CC91FFC4B0}" srcId="{E65ABE3A-72BA-495F-ADFA-9600C3B17F12}" destId="{9AABA81C-8260-425E-947A-5BF72D5824CE}" srcOrd="0" destOrd="0" parTransId="{8413FACC-4F73-415F-BEA1-1B39D90F3D73}" sibTransId="{EA14D87D-2F74-428B-AB22-74913D54EFB9}"/>
    <dgm:cxn modelId="{E4F580DA-7306-4459-9E48-E199FAD3A88E}" type="presOf" srcId="{13A86B04-B5B4-4A90-9B79-F8CB18295B4B}" destId="{44BB2156-9EA7-4DEA-9370-CD07A223A7C3}" srcOrd="1" destOrd="0" presId="urn:microsoft.com/office/officeart/2005/8/layout/hierarchy6"/>
    <dgm:cxn modelId="{28C081B9-136D-40E7-97A8-99C618EAF925}" type="presOf" srcId="{97FD177C-191B-4823-8839-FA5F0CA60B07}" destId="{94B74716-D75D-46BB-851E-72D6B6D3C02B}" srcOrd="0" destOrd="0" presId="urn:microsoft.com/office/officeart/2005/8/layout/hierarchy6"/>
    <dgm:cxn modelId="{BBE83EEE-E735-4E3B-AA47-7982E2D086CF}" type="presOf" srcId="{9811375A-2810-4917-ACD8-CA3B318E9A68}" destId="{47540186-FF40-4136-8204-12A9BC09762A}" srcOrd="1" destOrd="0" presId="urn:microsoft.com/office/officeart/2005/8/layout/hierarchy6"/>
    <dgm:cxn modelId="{75E07A28-6B08-41ED-81C6-12E9AF6FE8E7}" type="presOf" srcId="{13A86B04-B5B4-4A90-9B79-F8CB18295B4B}" destId="{7643AAAA-42F8-45CD-8420-0730BF5C4FB5}" srcOrd="0" destOrd="0" presId="urn:microsoft.com/office/officeart/2005/8/layout/hierarchy6"/>
    <dgm:cxn modelId="{88B86808-92D6-4DB9-8712-E0F0360F4469}" type="presOf" srcId="{8B2D5EE2-0F61-4CCB-882F-765AA365FDF4}" destId="{BCCB10C7-58AB-4023-A4F8-47D5C24C66EC}" srcOrd="0" destOrd="0" presId="urn:microsoft.com/office/officeart/2005/8/layout/hierarchy6"/>
    <dgm:cxn modelId="{0D22EB7D-D2F9-4BD1-BC53-C786FBA7C919}" type="presOf" srcId="{C23D17DE-586F-4DE8-9BA8-4B7A70844126}" destId="{A8104B1A-F68F-4080-90A1-57DC863E16C2}" srcOrd="0" destOrd="0" presId="urn:microsoft.com/office/officeart/2005/8/layout/hierarchy6"/>
    <dgm:cxn modelId="{BAF36C91-B31B-478F-93BE-B46A6C0112CE}" srcId="{59F454EB-ECC1-41ED-9544-10B2B1F796F1}" destId="{87C60FC0-37FB-456D-AAAD-859F2A8F027D}" srcOrd="0" destOrd="0" parTransId="{C61084AD-0FF8-4159-B19E-7AEF7061E356}" sibTransId="{7C5E02EE-DFCD-4725-ACF8-2429FE91B474}"/>
    <dgm:cxn modelId="{7D427BA9-F209-4CE5-B040-E73895DADF7C}" type="presOf" srcId="{C61084AD-0FF8-4159-B19E-7AEF7061E356}" destId="{F2508BE0-4B66-45D2-9795-F1F8F8B7BB19}" srcOrd="0" destOrd="0" presId="urn:microsoft.com/office/officeart/2005/8/layout/hierarchy6"/>
    <dgm:cxn modelId="{CF919874-9977-4B30-B3BA-6620105BB44F}" srcId="{E65ABE3A-72BA-495F-ADFA-9600C3B17F12}" destId="{1F4D30F6-6D26-4A88-999C-C8804A8770D6}" srcOrd="1" destOrd="0" parTransId="{07EDAA50-E88E-4DCE-BD3A-FCA02654F4AB}" sibTransId="{48547793-8271-480D-8330-8A0885ED6178}"/>
    <dgm:cxn modelId="{B8D9316D-1B91-40F7-A33D-73DA521C271A}" type="presOf" srcId="{CE23103F-86AC-416D-828D-D53DE86C4286}" destId="{D2408072-BB21-4054-B825-822D53055945}" srcOrd="0" destOrd="0" presId="urn:microsoft.com/office/officeart/2005/8/layout/hierarchy6"/>
    <dgm:cxn modelId="{DC1BB0BE-F41D-445D-8488-FBEB371C570D}" srcId="{E4AC3B7C-E2CF-4109-A7FB-47DBBA4E676F}" destId="{9811375A-2810-4917-ACD8-CA3B318E9A68}" srcOrd="3" destOrd="0" parTransId="{0282715A-8C83-406F-A688-41143058DC12}" sibTransId="{14C1D326-90CE-4AA6-BE78-CBB4A59E3885}"/>
    <dgm:cxn modelId="{55F63223-1C53-4068-9EEA-2800D97B0D65}" srcId="{87C60FC0-37FB-456D-AAAD-859F2A8F027D}" destId="{977CBC60-164C-4401-89EB-3BCEE8FDE9B4}" srcOrd="0" destOrd="0" parTransId="{97FD177C-191B-4823-8839-FA5F0CA60B07}" sibTransId="{710DAFEE-83F3-4485-8262-CCBA3FC9F1BF}"/>
    <dgm:cxn modelId="{A92A92F0-86DF-4EBB-8645-30E2AC64411C}" type="presOf" srcId="{59F454EB-ECC1-41ED-9544-10B2B1F796F1}" destId="{C434BD7F-B2BA-4EFE-ABEA-EAF425C337B7}" srcOrd="0" destOrd="0" presId="urn:microsoft.com/office/officeart/2005/8/layout/hierarchy6"/>
    <dgm:cxn modelId="{03876569-781F-45B4-B114-5A950922F4D7}" srcId="{E4AC3B7C-E2CF-4109-A7FB-47DBBA4E676F}" destId="{13A86B04-B5B4-4A90-9B79-F8CB18295B4B}" srcOrd="1" destOrd="0" parTransId="{FC0B9166-8864-4262-9D7E-FB1695A2871A}" sibTransId="{C6E52EDD-DC13-4F5D-9A3D-252AA592D3C4}"/>
    <dgm:cxn modelId="{3FC40C46-BC3C-4FC6-9BA8-3B2979E3DFD5}" type="presOf" srcId="{E65ABE3A-72BA-495F-ADFA-9600C3B17F12}" destId="{5C771031-0366-4554-8BDA-40710B3C5A39}" srcOrd="0" destOrd="0" presId="urn:microsoft.com/office/officeart/2005/8/layout/hierarchy6"/>
    <dgm:cxn modelId="{C76633E1-10D7-4E04-A46E-5B31E8E0A19D}" srcId="{87C60FC0-37FB-456D-AAAD-859F2A8F027D}" destId="{0A7D76B7-3489-4304-AEE0-6145C7FF0432}" srcOrd="1" destOrd="0" parTransId="{C23D17DE-586F-4DE8-9BA8-4B7A70844126}" sibTransId="{618B2B6F-58AD-444A-85C8-F266C9C4B32D}"/>
    <dgm:cxn modelId="{B69A9743-6C9F-4D9E-8D79-C7D9C1100CD7}" type="presOf" srcId="{87C60FC0-37FB-456D-AAAD-859F2A8F027D}" destId="{1DD8E5E2-93E5-42EE-88F3-A5627E79C99B}" srcOrd="0" destOrd="0" presId="urn:microsoft.com/office/officeart/2005/8/layout/hierarchy6"/>
    <dgm:cxn modelId="{ABFC0B9F-3A89-4D93-A6FD-D2ACE8E8E807}" type="presOf" srcId="{CE23103F-86AC-416D-828D-D53DE86C4286}" destId="{6E2EEDE5-6423-4203-9392-D52C4BDD18E2}" srcOrd="1" destOrd="0" presId="urn:microsoft.com/office/officeart/2005/8/layout/hierarchy6"/>
    <dgm:cxn modelId="{A262D416-8007-4E7D-AF95-DA90822CB014}" srcId="{E4AC3B7C-E2CF-4109-A7FB-47DBBA4E676F}" destId="{CE23103F-86AC-416D-828D-D53DE86C4286}" srcOrd="2" destOrd="0" parTransId="{9674CEBD-86EA-4174-B510-61C8DD63360B}" sibTransId="{A82B4DFE-D64E-4E15-A003-FE9B663D38C1}"/>
    <dgm:cxn modelId="{D03C0069-0384-4987-9F05-FBB8BFC208C3}" type="presOf" srcId="{9811375A-2810-4917-ACD8-CA3B318E9A68}" destId="{F7F5C31C-60A5-4D14-8F15-277710B8FBA2}" srcOrd="0" destOrd="0" presId="urn:microsoft.com/office/officeart/2005/8/layout/hierarchy6"/>
    <dgm:cxn modelId="{0F0D9769-5BA7-46E5-AACB-FD5EFFFCF32A}" srcId="{E4AC3B7C-E2CF-4109-A7FB-47DBBA4E676F}" destId="{59F454EB-ECC1-41ED-9544-10B2B1F796F1}" srcOrd="0" destOrd="0" parTransId="{93F84503-C5C8-4166-8C0A-34AAC2978CC7}" sibTransId="{D3FFF774-0891-44FD-B9C6-979647344988}"/>
    <dgm:cxn modelId="{2F4AAF58-3DF3-468C-BA2B-252C94D0EE84}" type="presOf" srcId="{1F4D30F6-6D26-4A88-999C-C8804A8770D6}" destId="{0CCAF84C-C354-4D56-B3A1-E844B6D293E8}" srcOrd="0" destOrd="0" presId="urn:microsoft.com/office/officeart/2005/8/layout/hierarchy6"/>
    <dgm:cxn modelId="{6852E4B6-8864-418C-8DF4-C1A2DC202A57}" type="presOf" srcId="{E4AC3B7C-E2CF-4109-A7FB-47DBBA4E676F}" destId="{31FD6500-74F2-4AAC-9091-BB1E69B9EADE}" srcOrd="0" destOrd="0" presId="urn:microsoft.com/office/officeart/2005/8/layout/hierarchy6"/>
    <dgm:cxn modelId="{D352ACB5-F8A0-4748-AF83-D673DF13D2C1}" type="presOf" srcId="{977CBC60-164C-4401-89EB-3BCEE8FDE9B4}" destId="{6F771582-325B-435D-951D-10FF708FDC85}" srcOrd="0" destOrd="0" presId="urn:microsoft.com/office/officeart/2005/8/layout/hierarchy6"/>
    <dgm:cxn modelId="{99D0F47E-54F2-41D9-BAAD-5FBA88C9ABD1}" srcId="{59F454EB-ECC1-41ED-9544-10B2B1F796F1}" destId="{E65ABE3A-72BA-495F-ADFA-9600C3B17F12}" srcOrd="1" destOrd="0" parTransId="{8B2D5EE2-0F61-4CCB-882F-765AA365FDF4}" sibTransId="{558FD325-938B-4060-8A8A-741D6508E2CD}"/>
    <dgm:cxn modelId="{120A0B2A-12DF-44A3-96BB-E535C3CE5462}" type="presOf" srcId="{0A7D76B7-3489-4304-AEE0-6145C7FF0432}" destId="{601AAB79-CFF4-4B9D-A77B-DA81FF89A2F0}" srcOrd="0" destOrd="0" presId="urn:microsoft.com/office/officeart/2005/8/layout/hierarchy6"/>
    <dgm:cxn modelId="{D5C01082-A173-4B4B-9547-66DF674ACAF3}" type="presParOf" srcId="{31FD6500-74F2-4AAC-9091-BB1E69B9EADE}" destId="{46FD6637-9275-4953-BA6A-0A730A412178}" srcOrd="0" destOrd="0" presId="urn:microsoft.com/office/officeart/2005/8/layout/hierarchy6"/>
    <dgm:cxn modelId="{78934197-7644-404E-B30A-A6E70FFA0615}" type="presParOf" srcId="{46FD6637-9275-4953-BA6A-0A730A412178}" destId="{B19CB7CF-F7A4-4199-9080-2FF2624D3762}" srcOrd="0" destOrd="0" presId="urn:microsoft.com/office/officeart/2005/8/layout/hierarchy6"/>
    <dgm:cxn modelId="{98A1B719-4126-4126-B23E-01B2882E5BAF}" type="presParOf" srcId="{46FD6637-9275-4953-BA6A-0A730A412178}" destId="{0D1EEA72-E85A-4ED9-B742-13343570D390}" srcOrd="1" destOrd="0" presId="urn:microsoft.com/office/officeart/2005/8/layout/hierarchy6"/>
    <dgm:cxn modelId="{47A1B00D-7714-43D4-8061-2A396FD075C3}" type="presParOf" srcId="{0D1EEA72-E85A-4ED9-B742-13343570D390}" destId="{5B202E22-243A-4283-8C84-1D3699FED236}" srcOrd="0" destOrd="0" presId="urn:microsoft.com/office/officeart/2005/8/layout/hierarchy6"/>
    <dgm:cxn modelId="{AF4F33E9-DA22-49DD-8A93-20AF5E2603FE}" type="presParOf" srcId="{5B202E22-243A-4283-8C84-1D3699FED236}" destId="{C434BD7F-B2BA-4EFE-ABEA-EAF425C337B7}" srcOrd="0" destOrd="0" presId="urn:microsoft.com/office/officeart/2005/8/layout/hierarchy6"/>
    <dgm:cxn modelId="{66747A23-5CD6-482A-AAFD-FF30BC4DAC65}" type="presParOf" srcId="{5B202E22-243A-4283-8C84-1D3699FED236}" destId="{D9E4E2DE-0649-4ADE-AB01-85CDB52BEF79}" srcOrd="1" destOrd="0" presId="urn:microsoft.com/office/officeart/2005/8/layout/hierarchy6"/>
    <dgm:cxn modelId="{A6382E9E-0404-4748-B4DE-22B2C71EC938}" type="presParOf" srcId="{D9E4E2DE-0649-4ADE-AB01-85CDB52BEF79}" destId="{F2508BE0-4B66-45D2-9795-F1F8F8B7BB19}" srcOrd="0" destOrd="0" presId="urn:microsoft.com/office/officeart/2005/8/layout/hierarchy6"/>
    <dgm:cxn modelId="{FED48A3F-D925-490A-A4C6-D652360F9FD9}" type="presParOf" srcId="{D9E4E2DE-0649-4ADE-AB01-85CDB52BEF79}" destId="{DE5BF00D-6D05-44A5-B9A9-65184CF7D987}" srcOrd="1" destOrd="0" presId="urn:microsoft.com/office/officeart/2005/8/layout/hierarchy6"/>
    <dgm:cxn modelId="{74B963B4-605F-45FD-94EB-E6E864D16721}" type="presParOf" srcId="{DE5BF00D-6D05-44A5-B9A9-65184CF7D987}" destId="{1DD8E5E2-93E5-42EE-88F3-A5627E79C99B}" srcOrd="0" destOrd="0" presId="urn:microsoft.com/office/officeart/2005/8/layout/hierarchy6"/>
    <dgm:cxn modelId="{A8936FC6-2CB7-49D6-A3EF-5857E15A66B7}" type="presParOf" srcId="{DE5BF00D-6D05-44A5-B9A9-65184CF7D987}" destId="{5F88E0D0-F801-4F4B-B892-23142FF1BD56}" srcOrd="1" destOrd="0" presId="urn:microsoft.com/office/officeart/2005/8/layout/hierarchy6"/>
    <dgm:cxn modelId="{E7FE4542-889E-4089-8727-7F390941E601}" type="presParOf" srcId="{5F88E0D0-F801-4F4B-B892-23142FF1BD56}" destId="{94B74716-D75D-46BB-851E-72D6B6D3C02B}" srcOrd="0" destOrd="0" presId="urn:microsoft.com/office/officeart/2005/8/layout/hierarchy6"/>
    <dgm:cxn modelId="{9B0AE4FB-C897-419B-A82E-F011973174B3}" type="presParOf" srcId="{5F88E0D0-F801-4F4B-B892-23142FF1BD56}" destId="{B54B7A21-2FD5-45A0-A645-2B85CC86AE9C}" srcOrd="1" destOrd="0" presId="urn:microsoft.com/office/officeart/2005/8/layout/hierarchy6"/>
    <dgm:cxn modelId="{00C8F8D2-1E3B-447C-BE36-303F837B95CF}" type="presParOf" srcId="{B54B7A21-2FD5-45A0-A645-2B85CC86AE9C}" destId="{6F771582-325B-435D-951D-10FF708FDC85}" srcOrd="0" destOrd="0" presId="urn:microsoft.com/office/officeart/2005/8/layout/hierarchy6"/>
    <dgm:cxn modelId="{7C1905A2-0DFA-45A2-92C2-67AFE5147752}" type="presParOf" srcId="{B54B7A21-2FD5-45A0-A645-2B85CC86AE9C}" destId="{EDE3735F-16D0-4C89-9FF8-A36EC041A896}" srcOrd="1" destOrd="0" presId="urn:microsoft.com/office/officeart/2005/8/layout/hierarchy6"/>
    <dgm:cxn modelId="{F1980F45-4AFA-46E0-890A-02B33F6C008A}" type="presParOf" srcId="{5F88E0D0-F801-4F4B-B892-23142FF1BD56}" destId="{A8104B1A-F68F-4080-90A1-57DC863E16C2}" srcOrd="2" destOrd="0" presId="urn:microsoft.com/office/officeart/2005/8/layout/hierarchy6"/>
    <dgm:cxn modelId="{EE347FC7-2A6D-43D0-BECC-3D9EA9B357F1}" type="presParOf" srcId="{5F88E0D0-F801-4F4B-B892-23142FF1BD56}" destId="{89278171-7F41-42EE-B515-55AFD52B8034}" srcOrd="3" destOrd="0" presId="urn:microsoft.com/office/officeart/2005/8/layout/hierarchy6"/>
    <dgm:cxn modelId="{4B3BF313-C182-42D8-93D6-4AF027BFA8AB}" type="presParOf" srcId="{89278171-7F41-42EE-B515-55AFD52B8034}" destId="{601AAB79-CFF4-4B9D-A77B-DA81FF89A2F0}" srcOrd="0" destOrd="0" presId="urn:microsoft.com/office/officeart/2005/8/layout/hierarchy6"/>
    <dgm:cxn modelId="{62234BCF-E6D3-46A4-9358-275D691A9D9D}" type="presParOf" srcId="{89278171-7F41-42EE-B515-55AFD52B8034}" destId="{C4196916-FB61-4EEA-8C87-07F37F10D261}" srcOrd="1" destOrd="0" presId="urn:microsoft.com/office/officeart/2005/8/layout/hierarchy6"/>
    <dgm:cxn modelId="{C85B058F-287D-4C76-896D-13EFEF4CC63A}" type="presParOf" srcId="{D9E4E2DE-0649-4ADE-AB01-85CDB52BEF79}" destId="{BCCB10C7-58AB-4023-A4F8-47D5C24C66EC}" srcOrd="2" destOrd="0" presId="urn:microsoft.com/office/officeart/2005/8/layout/hierarchy6"/>
    <dgm:cxn modelId="{D7D21E2F-3A90-4632-B2FA-CC6DD3706182}" type="presParOf" srcId="{D9E4E2DE-0649-4ADE-AB01-85CDB52BEF79}" destId="{A71218DF-B572-4A92-BEBA-CBF7A0562118}" srcOrd="3" destOrd="0" presId="urn:microsoft.com/office/officeart/2005/8/layout/hierarchy6"/>
    <dgm:cxn modelId="{ECEFAC41-7A55-43A4-9C86-6ED71A00B447}" type="presParOf" srcId="{A71218DF-B572-4A92-BEBA-CBF7A0562118}" destId="{5C771031-0366-4554-8BDA-40710B3C5A39}" srcOrd="0" destOrd="0" presId="urn:microsoft.com/office/officeart/2005/8/layout/hierarchy6"/>
    <dgm:cxn modelId="{6E90EBA7-E615-4B94-9A2B-44CD55264DD0}" type="presParOf" srcId="{A71218DF-B572-4A92-BEBA-CBF7A0562118}" destId="{3E393E9E-D0A9-4413-863B-BBDEBFDA620E}" srcOrd="1" destOrd="0" presId="urn:microsoft.com/office/officeart/2005/8/layout/hierarchy6"/>
    <dgm:cxn modelId="{A0ADB893-0AAC-4500-9418-2A20785D051B}" type="presParOf" srcId="{3E393E9E-D0A9-4413-863B-BBDEBFDA620E}" destId="{4AF691B4-44C7-4B3D-BD2B-F2FEE5DC0081}" srcOrd="0" destOrd="0" presId="urn:microsoft.com/office/officeart/2005/8/layout/hierarchy6"/>
    <dgm:cxn modelId="{271DA70B-DF21-4631-BEAF-91FB528FF7BA}" type="presParOf" srcId="{3E393E9E-D0A9-4413-863B-BBDEBFDA620E}" destId="{6FDEA95E-032E-4F25-B660-00197304C364}" srcOrd="1" destOrd="0" presId="urn:microsoft.com/office/officeart/2005/8/layout/hierarchy6"/>
    <dgm:cxn modelId="{F5BA4F2B-6BB0-4A98-AFB4-9964307A54D0}" type="presParOf" srcId="{6FDEA95E-032E-4F25-B660-00197304C364}" destId="{F9321A2C-6631-4451-9F90-03DD5825716B}" srcOrd="0" destOrd="0" presId="urn:microsoft.com/office/officeart/2005/8/layout/hierarchy6"/>
    <dgm:cxn modelId="{D8067E34-AD4F-43E4-8F20-C156BD683D90}" type="presParOf" srcId="{6FDEA95E-032E-4F25-B660-00197304C364}" destId="{411CF537-F6BD-401C-BD16-AF8482C9EFFF}" srcOrd="1" destOrd="0" presId="urn:microsoft.com/office/officeart/2005/8/layout/hierarchy6"/>
    <dgm:cxn modelId="{E818FE42-214C-414C-838F-39C9A0EEAF13}" type="presParOf" srcId="{3E393E9E-D0A9-4413-863B-BBDEBFDA620E}" destId="{032A45DF-0E98-4BA3-B0C2-100936EE759F}" srcOrd="2" destOrd="0" presId="urn:microsoft.com/office/officeart/2005/8/layout/hierarchy6"/>
    <dgm:cxn modelId="{80249430-3932-4178-81B8-0849082838E0}" type="presParOf" srcId="{3E393E9E-D0A9-4413-863B-BBDEBFDA620E}" destId="{3329B165-12A1-402B-8AFD-6C92C7FE1739}" srcOrd="3" destOrd="0" presId="urn:microsoft.com/office/officeart/2005/8/layout/hierarchy6"/>
    <dgm:cxn modelId="{A6182F68-5B3E-407E-B33A-9FCCEC03937F}" type="presParOf" srcId="{3329B165-12A1-402B-8AFD-6C92C7FE1739}" destId="{0CCAF84C-C354-4D56-B3A1-E844B6D293E8}" srcOrd="0" destOrd="0" presId="urn:microsoft.com/office/officeart/2005/8/layout/hierarchy6"/>
    <dgm:cxn modelId="{4576E545-DFD4-4423-9BC3-20A1C13B6A83}" type="presParOf" srcId="{3329B165-12A1-402B-8AFD-6C92C7FE1739}" destId="{ABEEF01C-113E-4D06-8911-056D926F2FE7}" srcOrd="1" destOrd="0" presId="urn:microsoft.com/office/officeart/2005/8/layout/hierarchy6"/>
    <dgm:cxn modelId="{CAE5BC14-D1F2-4D83-99E5-62C38D90D692}" type="presParOf" srcId="{31FD6500-74F2-4AAC-9091-BB1E69B9EADE}" destId="{C90137B0-E9F7-4F32-85B0-75FB85DD7052}" srcOrd="1" destOrd="0" presId="urn:microsoft.com/office/officeart/2005/8/layout/hierarchy6"/>
    <dgm:cxn modelId="{C3AE8D19-A61F-4CF4-94C1-C4C7C8813B9F}" type="presParOf" srcId="{C90137B0-E9F7-4F32-85B0-75FB85DD7052}" destId="{186EF43B-21B4-4D79-9C3E-BE3CE51261E8}" srcOrd="0" destOrd="0" presId="urn:microsoft.com/office/officeart/2005/8/layout/hierarchy6"/>
    <dgm:cxn modelId="{33BC4DA2-E24A-4F8F-A303-C70FEFBA45E9}" type="presParOf" srcId="{186EF43B-21B4-4D79-9C3E-BE3CE51261E8}" destId="{7643AAAA-42F8-45CD-8420-0730BF5C4FB5}" srcOrd="0" destOrd="0" presId="urn:microsoft.com/office/officeart/2005/8/layout/hierarchy6"/>
    <dgm:cxn modelId="{F051F183-DB6A-42BB-B2F6-9BCEF493F528}" type="presParOf" srcId="{186EF43B-21B4-4D79-9C3E-BE3CE51261E8}" destId="{44BB2156-9EA7-4DEA-9370-CD07A223A7C3}" srcOrd="1" destOrd="0" presId="urn:microsoft.com/office/officeart/2005/8/layout/hierarchy6"/>
    <dgm:cxn modelId="{03FC91ED-A509-4FCF-A36B-72948A762378}" type="presParOf" srcId="{C90137B0-E9F7-4F32-85B0-75FB85DD7052}" destId="{D3DEE501-CFEA-46FA-AE93-2131D571FDB4}" srcOrd="1" destOrd="0" presId="urn:microsoft.com/office/officeart/2005/8/layout/hierarchy6"/>
    <dgm:cxn modelId="{C703D025-2E17-48ED-97FE-26FF17BB0867}" type="presParOf" srcId="{D3DEE501-CFEA-46FA-AE93-2131D571FDB4}" destId="{2418558F-9D3C-4D60-8564-38FA43E029A3}" srcOrd="0" destOrd="0" presId="urn:microsoft.com/office/officeart/2005/8/layout/hierarchy6"/>
    <dgm:cxn modelId="{0222F3CB-3C49-48C7-9ABC-08D392FF5E70}" type="presParOf" srcId="{C90137B0-E9F7-4F32-85B0-75FB85DD7052}" destId="{D91CB2D0-F4BB-4EEC-818D-56277FF9E8A9}" srcOrd="2" destOrd="0" presId="urn:microsoft.com/office/officeart/2005/8/layout/hierarchy6"/>
    <dgm:cxn modelId="{B06E9CCE-19A2-40BC-B6E9-6946931C339F}" type="presParOf" srcId="{D91CB2D0-F4BB-4EEC-818D-56277FF9E8A9}" destId="{D2408072-BB21-4054-B825-822D53055945}" srcOrd="0" destOrd="0" presId="urn:microsoft.com/office/officeart/2005/8/layout/hierarchy6"/>
    <dgm:cxn modelId="{AA6C0E35-A003-42B7-8ACD-9ED58805CE9E}" type="presParOf" srcId="{D91CB2D0-F4BB-4EEC-818D-56277FF9E8A9}" destId="{6E2EEDE5-6423-4203-9392-D52C4BDD18E2}" srcOrd="1" destOrd="0" presId="urn:microsoft.com/office/officeart/2005/8/layout/hierarchy6"/>
    <dgm:cxn modelId="{CA12B0E5-3B28-4343-8A64-AC5DBD78B561}" type="presParOf" srcId="{C90137B0-E9F7-4F32-85B0-75FB85DD7052}" destId="{00A66063-5F1C-4149-991B-7FE66368E9DF}" srcOrd="3" destOrd="0" presId="urn:microsoft.com/office/officeart/2005/8/layout/hierarchy6"/>
    <dgm:cxn modelId="{A0D43C3D-3E9C-4D97-89C0-D0DAE914C60C}" type="presParOf" srcId="{00A66063-5F1C-4149-991B-7FE66368E9DF}" destId="{0EB6B994-7CA0-4E83-9146-F2E5338449CD}" srcOrd="0" destOrd="0" presId="urn:microsoft.com/office/officeart/2005/8/layout/hierarchy6"/>
    <dgm:cxn modelId="{034CB1FF-1CA4-40D2-91EF-2CAC9DFC572C}" type="presParOf" srcId="{C90137B0-E9F7-4F32-85B0-75FB85DD7052}" destId="{53BC7C68-F480-4DDF-92EA-8CA1B857A6AB}" srcOrd="4" destOrd="0" presId="urn:microsoft.com/office/officeart/2005/8/layout/hierarchy6"/>
    <dgm:cxn modelId="{B553A30C-EEEE-42B8-90DE-252A1B658E01}" type="presParOf" srcId="{53BC7C68-F480-4DDF-92EA-8CA1B857A6AB}" destId="{F7F5C31C-60A5-4D14-8F15-277710B8FBA2}" srcOrd="0" destOrd="0" presId="urn:microsoft.com/office/officeart/2005/8/layout/hierarchy6"/>
    <dgm:cxn modelId="{E83A1E88-973B-412B-A881-4F79426FE3C1}" type="presParOf" srcId="{53BC7C68-F480-4DDF-92EA-8CA1B857A6AB}" destId="{47540186-FF40-4136-8204-12A9BC09762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5C31C-60A5-4D14-8F15-277710B8FBA2}">
      <dsp:nvSpPr>
        <dsp:cNvPr id="0" name=""/>
        <dsp:cNvSpPr/>
      </dsp:nvSpPr>
      <dsp:spPr>
        <a:xfrm>
          <a:off x="0" y="1605720"/>
          <a:ext cx="10349345" cy="6872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en-US" sz="2400" b="0" i="1" kern="1200" smtClean="0">
                  <a:latin typeface="Cambria Math" panose="02040503050406030204" pitchFamily="18" charset="0"/>
                </a:rPr>
                <m:t>𝐵</m:t>
              </m:r>
            </m:oMath>
          </a14:m>
          <a:r>
            <a:rPr lang="en-US" sz="2400" b="0" kern="1200" dirty="0" smtClean="0"/>
            <a:t>	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400" b="0" i="1" kern="1200" smtClean="0">
                      <a:latin typeface="Cambria Math"/>
                    </a:rPr>
                  </m:ctrlPr>
                </m:fPr>
                <m:num>
                  <m:r>
                    <a:rPr lang="en-US" sz="2400" b="0" i="1" kern="1200" smtClean="0">
                      <a:latin typeface="Cambria Math" panose="02040503050406030204" pitchFamily="18" charset="0"/>
                    </a:rPr>
                    <m:t>𝑞</m:t>
                  </m:r>
                </m:num>
                <m:den>
                  <m:r>
                    <a:rPr lang="en-US" sz="2400" b="0" i="1" kern="1200" smtClean="0">
                      <a:latin typeface="Cambria Math" panose="02040503050406030204" pitchFamily="18" charset="0"/>
                    </a:rPr>
                    <m:t>𝐵</m:t>
                  </m:r>
                </m:den>
              </m:f>
              <m:r>
                <a:rPr lang="en-US" sz="2400" b="0" i="1" kern="1200" smtClean="0">
                  <a:latin typeface="Cambria Math"/>
                </a:rPr>
                <m:t>&gt;2</m:t>
              </m:r>
            </m:oMath>
          </a14:m>
          <a:endParaRPr lang="en-US" sz="2400" b="0" kern="1200" dirty="0" smtClean="0"/>
        </a:p>
      </dsp:txBody>
      <dsp:txXfrm>
        <a:off x="7244541" y="1605720"/>
        <a:ext cx="3104803" cy="687256"/>
      </dsp:txXfrm>
    </dsp:sp>
    <dsp:sp modelId="{D2408072-BB21-4054-B825-822D53055945}">
      <dsp:nvSpPr>
        <dsp:cNvPr id="0" name=""/>
        <dsp:cNvSpPr/>
      </dsp:nvSpPr>
      <dsp:spPr>
        <a:xfrm>
          <a:off x="0" y="803246"/>
          <a:ext cx="10349345" cy="6872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2400" b="0" i="1" kern="1200" smtClean="0">
                      <a:latin typeface="Cambria Math"/>
                    </a:rPr>
                  </m:ctrlPr>
                </m:sSupPr>
                <m:e>
                  <m:r>
                    <a:rPr lang="en-US" sz="2400" b="0" i="1" kern="1200" smtClean="0">
                      <a:latin typeface="Cambria Math" panose="02040503050406030204" pitchFamily="18" charset="0"/>
                    </a:rPr>
                    <m:t>𝐵</m:t>
                  </m:r>
                </m:e>
                <m:sup>
                  <m:r>
                    <a:rPr lang="en-US" sz="2400" b="0" i="1" kern="1200" smtClean="0">
                      <a:latin typeface="Cambria Math" panose="02040503050406030204" pitchFamily="18" charset="0"/>
                    </a:rPr>
                    <m:t>2</m:t>
                  </m:r>
                </m:sup>
              </m:sSup>
            </m:oMath>
          </a14:m>
          <a:r>
            <a:rPr lang="en-US" sz="2400" kern="1200" dirty="0" smtClean="0"/>
            <a:t>	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400" b="0" i="1" kern="1200" smtClean="0">
                      <a:latin typeface="Cambria Math"/>
                    </a:rPr>
                  </m:ctrlPr>
                </m:fPr>
                <m:num>
                  <m:r>
                    <a:rPr lang="en-US" sz="2400" b="0" i="1" kern="1200" smtClean="0">
                      <a:latin typeface="Cambria Math" panose="02040503050406030204" pitchFamily="18" charset="0"/>
                    </a:rPr>
                    <m:t>𝑞</m:t>
                  </m:r>
                </m:num>
                <m:den>
                  <m:sSup>
                    <m:sSupPr>
                      <m:ctrlPr>
                        <a:rPr lang="en-US" sz="2400" b="0" i="1" kern="1200" smtClean="0">
                          <a:latin typeface="Cambria Math"/>
                        </a:rPr>
                      </m:ctrlPr>
                    </m:sSupPr>
                    <m:e>
                      <m:r>
                        <a:rPr lang="en-US" sz="2400" b="0" i="1" kern="1200" smtClean="0">
                          <a:latin typeface="Cambria Math" panose="02040503050406030204" pitchFamily="18" charset="0"/>
                        </a:rPr>
                        <m:t>𝐵</m:t>
                      </m:r>
                    </m:e>
                    <m:sup>
                      <m:r>
                        <a:rPr lang="en-US" sz="2400" b="0" i="1" kern="1200" smtClean="0"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den>
              </m:f>
              <m:r>
                <a:rPr lang="en-US" sz="2400" b="0" i="1" kern="1200" smtClean="0">
                  <a:latin typeface="Cambria Math"/>
                </a:rPr>
                <m:t>&gt;2</m:t>
              </m:r>
            </m:oMath>
          </a14:m>
          <a:endParaRPr lang="en-US" sz="2400" kern="1200" dirty="0"/>
        </a:p>
      </dsp:txBody>
      <dsp:txXfrm>
        <a:off x="7244541" y="803246"/>
        <a:ext cx="3104803" cy="687256"/>
      </dsp:txXfrm>
    </dsp:sp>
    <dsp:sp modelId="{7643AAAA-42F8-45CD-8420-0730BF5C4FB5}">
      <dsp:nvSpPr>
        <dsp:cNvPr id="0" name=""/>
        <dsp:cNvSpPr/>
      </dsp:nvSpPr>
      <dsp:spPr>
        <a:xfrm>
          <a:off x="0" y="0"/>
          <a:ext cx="10349345" cy="6872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2400" b="0" i="1" kern="1200" smtClean="0">
                      <a:latin typeface="Cambria Math"/>
                    </a:rPr>
                  </m:ctrlPr>
                </m:sSupPr>
                <m:e>
                  <m:r>
                    <a:rPr lang="en-US" sz="2400" b="0" i="1" kern="1200" smtClean="0">
                      <a:latin typeface="Cambria Math" panose="02040503050406030204" pitchFamily="18" charset="0"/>
                    </a:rPr>
                    <m:t>𝐵</m:t>
                  </m:r>
                </m:e>
                <m:sup>
                  <m:r>
                    <a:rPr lang="en-US" sz="2400" b="0" i="1" kern="1200" smtClean="0">
                      <a:latin typeface="Cambria Math" panose="02040503050406030204" pitchFamily="18" charset="0"/>
                    </a:rPr>
                    <m:t>4</m:t>
                  </m:r>
                </m:sup>
              </m:sSup>
            </m:oMath>
          </a14:m>
          <a:r>
            <a:rPr lang="en-US" sz="2400" kern="1200" dirty="0" smtClean="0"/>
            <a:t>	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400" b="0" i="1" kern="1200" smtClean="0">
                      <a:latin typeface="Cambria Math"/>
                    </a:rPr>
                  </m:ctrlPr>
                </m:fPr>
                <m:num>
                  <m:r>
                    <a:rPr lang="en-US" sz="2400" b="0" i="1" kern="1200" smtClean="0">
                      <a:latin typeface="Cambria Math" panose="02040503050406030204" pitchFamily="18" charset="0"/>
                    </a:rPr>
                    <m:t>𝑞</m:t>
                  </m:r>
                </m:num>
                <m:den>
                  <m:sSup>
                    <m:sSupPr>
                      <m:ctrlPr>
                        <a:rPr lang="en-US" sz="2400" b="0" i="1" kern="1200" smtClean="0">
                          <a:latin typeface="Cambria Math"/>
                        </a:rPr>
                      </m:ctrlPr>
                    </m:sSupPr>
                    <m:e>
                      <m:r>
                        <a:rPr lang="en-US" sz="2400" b="0" i="1" kern="1200" smtClean="0">
                          <a:latin typeface="Cambria Math" panose="02040503050406030204" pitchFamily="18" charset="0"/>
                        </a:rPr>
                        <m:t>𝐵</m:t>
                      </m:r>
                    </m:e>
                    <m:sup>
                      <m:r>
                        <a:rPr lang="en-US" sz="2400" b="0" i="1" kern="1200" smtClean="0">
                          <a:latin typeface="Cambria Math" panose="02040503050406030204" pitchFamily="18" charset="0"/>
                        </a:rPr>
                        <m:t>4</m:t>
                      </m:r>
                    </m:sup>
                  </m:sSup>
                </m:den>
              </m:f>
              <m:r>
                <a:rPr lang="en-US" sz="2400" b="0" i="1" kern="1200" smtClean="0">
                  <a:latin typeface="Cambria Math"/>
                </a:rPr>
                <m:t>&gt;2</m:t>
              </m:r>
            </m:oMath>
          </a14:m>
          <a:endParaRPr lang="en-US" sz="2400" kern="1200" dirty="0"/>
        </a:p>
      </dsp:txBody>
      <dsp:txXfrm>
        <a:off x="7244541" y="0"/>
        <a:ext cx="3104803" cy="687256"/>
      </dsp:txXfrm>
    </dsp:sp>
    <dsp:sp modelId="{C434BD7F-B2BA-4EFE-ABEA-EAF425C337B7}">
      <dsp:nvSpPr>
        <dsp:cNvPr id="0" name=""/>
        <dsp:cNvSpPr/>
      </dsp:nvSpPr>
      <dsp:spPr>
        <a:xfrm>
          <a:off x="2582855" y="58380"/>
          <a:ext cx="2275902" cy="5760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2000" b="0" i="1" kern="1200" smtClean="0">
                      <a:latin typeface="Cambria Math"/>
                    </a:rPr>
                  </m:ctrlPr>
                </m:sSubPr>
                <m:e>
                  <m:r>
                    <a:rPr lang="en-US" sz="2000" b="0" i="1" kern="1200" smtClean="0">
                      <a:latin typeface="Cambria Math" panose="02040503050406030204" pitchFamily="18" charset="0"/>
                    </a:rPr>
                    <m:t>𝑚</m:t>
                  </m:r>
                </m:e>
                <m:sub>
                  <m:r>
                    <a:rPr lang="en-US" sz="2000" b="0" i="1" kern="1200" smtClean="0">
                      <a:latin typeface="Cambria Math" panose="02040503050406030204" pitchFamily="18" charset="0"/>
                    </a:rPr>
                    <m:t>1</m:t>
                  </m:r>
                </m:sub>
              </m:sSub>
              <m:sSub>
                <m:sSubPr>
                  <m:ctrlPr>
                    <a:rPr lang="en-US" sz="2000" b="0" i="1" kern="1200" smtClean="0">
                      <a:latin typeface="Cambria Math"/>
                    </a:rPr>
                  </m:ctrlPr>
                </m:sSubPr>
                <m:e>
                  <m:r>
                    <a:rPr lang="en-US" sz="2000" b="0" i="1" kern="1200" smtClean="0">
                      <a:latin typeface="Cambria Math" panose="02040503050406030204" pitchFamily="18" charset="0"/>
                    </a:rPr>
                    <m:t>𝑚</m:t>
                  </m:r>
                </m:e>
                <m:sub>
                  <m:r>
                    <a:rPr lang="en-US" sz="2000" b="0" i="1" kern="1200" smtClean="0">
                      <a:latin typeface="Cambria Math" panose="02040503050406030204" pitchFamily="18" charset="0"/>
                    </a:rPr>
                    <m:t>2</m:t>
                  </m:r>
                </m:sub>
              </m:sSub>
              <m:sSub>
                <m:sSubPr>
                  <m:ctrlPr>
                    <a:rPr lang="en-US" sz="2000" b="0" i="1" kern="1200" smtClean="0">
                      <a:latin typeface="Cambria Math"/>
                    </a:rPr>
                  </m:ctrlPr>
                </m:sSubPr>
                <m:e>
                  <m:r>
                    <a:rPr lang="en-US" sz="2000" b="0" i="1" kern="1200" smtClean="0">
                      <a:latin typeface="Cambria Math" panose="02040503050406030204" pitchFamily="18" charset="0"/>
                    </a:rPr>
                    <m:t>𝑚</m:t>
                  </m:r>
                </m:e>
                <m:sub>
                  <m:r>
                    <a:rPr lang="en-US" sz="2000" b="0" i="1" kern="1200" smtClean="0">
                      <a:latin typeface="Cambria Math" panose="02040503050406030204" pitchFamily="18" charset="0"/>
                    </a:rPr>
                    <m:t>3</m:t>
                  </m:r>
                </m:sub>
              </m:sSub>
              <m:sSub>
                <m:sSubPr>
                  <m:ctrlPr>
                    <a:rPr lang="en-US" sz="2000" b="0" i="1" kern="1200" smtClean="0">
                      <a:latin typeface="Cambria Math"/>
                    </a:rPr>
                  </m:ctrlPr>
                </m:sSubPr>
                <m:e>
                  <m:r>
                    <a:rPr lang="en-US" sz="2000" b="0" i="1" kern="1200" smtClean="0">
                      <a:latin typeface="Cambria Math" panose="02040503050406030204" pitchFamily="18" charset="0"/>
                    </a:rPr>
                    <m:t>𝑚</m:t>
                  </m:r>
                </m:e>
                <m:sub>
                  <m:r>
                    <a:rPr lang="en-US" sz="2000" b="0" i="1" kern="1200" smtClean="0">
                      <a:latin typeface="Cambria Math" panose="02040503050406030204" pitchFamily="18" charset="0"/>
                    </a:rPr>
                    <m:t>4</m:t>
                  </m:r>
                </m:sub>
              </m:sSub>
            </m:oMath>
          </a14:m>
          <a:r>
            <a:rPr lang="en-US" sz="2000" kern="1200" dirty="0" smtClean="0"/>
            <a:t> </a:t>
          </a:r>
          <a:endParaRPr lang="en-US" sz="2000" kern="1200" dirty="0"/>
        </a:p>
      </dsp:txBody>
      <dsp:txXfrm>
        <a:off x="2599728" y="75253"/>
        <a:ext cx="2242156" cy="542340"/>
      </dsp:txXfrm>
    </dsp:sp>
    <dsp:sp modelId="{F2508BE0-4B66-45D2-9795-F1F8F8B7BB19}">
      <dsp:nvSpPr>
        <dsp:cNvPr id="0" name=""/>
        <dsp:cNvSpPr/>
      </dsp:nvSpPr>
      <dsp:spPr>
        <a:xfrm>
          <a:off x="3720806" y="634467"/>
          <a:ext cx="1128326" cy="230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217"/>
              </a:lnTo>
              <a:lnTo>
                <a:pt x="1128326" y="115217"/>
              </a:lnTo>
              <a:lnTo>
                <a:pt x="1128326" y="2304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D8E5E2-93E5-42EE-88F3-A5627E79C99B}">
      <dsp:nvSpPr>
        <dsp:cNvPr id="0" name=""/>
        <dsp:cNvSpPr/>
      </dsp:nvSpPr>
      <dsp:spPr>
        <a:xfrm>
          <a:off x="4155595" y="864902"/>
          <a:ext cx="1387075" cy="5760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2000" b="0" i="1" kern="1200" dirty="0" smtClean="0">
                        <a:latin typeface="Cambria Math"/>
                      </a:rPr>
                    </m:ctrlPr>
                  </m:sSubPr>
                  <m:e>
                    <m:r>
                      <a:rPr lang="en-US" sz="2000" b="0" i="1" kern="1200" dirty="0" smtClean="0">
                        <a:latin typeface="Cambria Math" panose="02040503050406030204" pitchFamily="18" charset="0"/>
                      </a:rPr>
                      <m:t>𝑚</m:t>
                    </m:r>
                  </m:e>
                  <m:sub>
                    <m:r>
                      <a:rPr lang="en-US" sz="2000" b="0" i="1" kern="1200" dirty="0" smtClean="0">
                        <a:latin typeface="Cambria Math" panose="02040503050406030204" pitchFamily="18" charset="0"/>
                      </a:rPr>
                      <m:t>3</m:t>
                    </m:r>
                  </m:sub>
                </m:sSub>
                <m:sSub>
                  <m:sSubPr>
                    <m:ctrlPr>
                      <a:rPr lang="en-US" sz="2000" b="0" i="1" kern="1200" dirty="0" smtClean="0">
                        <a:latin typeface="Cambria Math"/>
                      </a:rPr>
                    </m:ctrlPr>
                  </m:sSubPr>
                  <m:e>
                    <m:r>
                      <a:rPr lang="en-US" sz="2000" b="0" i="1" kern="1200" dirty="0" smtClean="0">
                        <a:latin typeface="Cambria Math" panose="02040503050406030204" pitchFamily="18" charset="0"/>
                      </a:rPr>
                      <m:t>𝑚</m:t>
                    </m:r>
                  </m:e>
                  <m:sub>
                    <m:r>
                      <a:rPr lang="en-US" sz="2000" b="0" i="1" kern="1200" dirty="0" smtClean="0">
                        <a:latin typeface="Cambria Math" panose="02040503050406030204" pitchFamily="18" charset="0"/>
                      </a:rPr>
                      <m:t>4</m:t>
                    </m:r>
                  </m:sub>
                </m:sSub>
              </m:oMath>
            </m:oMathPara>
          </a14:m>
          <a:endParaRPr lang="en-US" sz="2000" kern="1200" dirty="0"/>
        </a:p>
      </dsp:txBody>
      <dsp:txXfrm>
        <a:off x="4172468" y="881775"/>
        <a:ext cx="1353329" cy="542340"/>
      </dsp:txXfrm>
    </dsp:sp>
    <dsp:sp modelId="{94B74716-D75D-46BB-851E-72D6B6D3C02B}">
      <dsp:nvSpPr>
        <dsp:cNvPr id="0" name=""/>
        <dsp:cNvSpPr/>
      </dsp:nvSpPr>
      <dsp:spPr>
        <a:xfrm>
          <a:off x="4849133" y="1440988"/>
          <a:ext cx="561684" cy="230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217"/>
              </a:lnTo>
              <a:lnTo>
                <a:pt x="561684" y="115217"/>
              </a:lnTo>
              <a:lnTo>
                <a:pt x="561684" y="2304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771582-325B-435D-951D-10FF708FDC85}">
      <dsp:nvSpPr>
        <dsp:cNvPr id="0" name=""/>
        <dsp:cNvSpPr/>
      </dsp:nvSpPr>
      <dsp:spPr>
        <a:xfrm>
          <a:off x="4978752" y="1671423"/>
          <a:ext cx="864129" cy="5760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2000" b="0" i="1" kern="1200" smtClean="0">
                        <a:latin typeface="Cambria Math"/>
                      </a:rPr>
                    </m:ctrlPr>
                  </m:sSubPr>
                  <m:e>
                    <m:r>
                      <a:rPr lang="en-US" sz="2000" b="0" i="1" kern="1200" smtClean="0">
                        <a:latin typeface="Cambria Math" panose="02040503050406030204" pitchFamily="18" charset="0"/>
                      </a:rPr>
                      <m:t>𝑚</m:t>
                    </m:r>
                  </m:e>
                  <m:sub>
                    <m:r>
                      <a:rPr lang="en-US" sz="2000" b="0" i="1" kern="1200" smtClean="0">
                        <a:latin typeface="Cambria Math" panose="02040503050406030204" pitchFamily="18" charset="0"/>
                      </a:rPr>
                      <m:t>4</m:t>
                    </m:r>
                  </m:sub>
                </m:sSub>
              </m:oMath>
            </m:oMathPara>
          </a14:m>
          <a:endParaRPr lang="en-US" sz="2000" kern="1200" dirty="0"/>
        </a:p>
      </dsp:txBody>
      <dsp:txXfrm>
        <a:off x="4995625" y="1688296"/>
        <a:ext cx="830383" cy="542340"/>
      </dsp:txXfrm>
    </dsp:sp>
    <dsp:sp modelId="{A8104B1A-F68F-4080-90A1-57DC863E16C2}">
      <dsp:nvSpPr>
        <dsp:cNvPr id="0" name=""/>
        <dsp:cNvSpPr/>
      </dsp:nvSpPr>
      <dsp:spPr>
        <a:xfrm>
          <a:off x="4287448" y="1440988"/>
          <a:ext cx="561684" cy="230434"/>
        </a:xfrm>
        <a:custGeom>
          <a:avLst/>
          <a:gdLst/>
          <a:ahLst/>
          <a:cxnLst/>
          <a:rect l="0" t="0" r="0" b="0"/>
          <a:pathLst>
            <a:path>
              <a:moveTo>
                <a:pt x="561684" y="0"/>
              </a:moveTo>
              <a:lnTo>
                <a:pt x="561684" y="115217"/>
              </a:lnTo>
              <a:lnTo>
                <a:pt x="0" y="115217"/>
              </a:lnTo>
              <a:lnTo>
                <a:pt x="0" y="2304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1AAB79-CFF4-4B9D-A77B-DA81FF89A2F0}">
      <dsp:nvSpPr>
        <dsp:cNvPr id="0" name=""/>
        <dsp:cNvSpPr/>
      </dsp:nvSpPr>
      <dsp:spPr>
        <a:xfrm>
          <a:off x="3855383" y="1671423"/>
          <a:ext cx="864129" cy="5760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2000" b="0" i="1" kern="1200" smtClean="0">
                        <a:latin typeface="Cambria Math"/>
                      </a:rPr>
                    </m:ctrlPr>
                  </m:sSubPr>
                  <m:e>
                    <m:r>
                      <a:rPr lang="en-US" sz="2000" b="0" i="1" kern="1200" smtClean="0">
                        <a:latin typeface="Cambria Math" panose="02040503050406030204" pitchFamily="18" charset="0"/>
                      </a:rPr>
                      <m:t>𝑚</m:t>
                    </m:r>
                  </m:e>
                  <m:sub>
                    <m:r>
                      <a:rPr lang="en-US" sz="2000" b="0" i="1" kern="1200" smtClean="0">
                        <a:latin typeface="Cambria Math" panose="02040503050406030204" pitchFamily="18" charset="0"/>
                      </a:rPr>
                      <m:t>3</m:t>
                    </m:r>
                  </m:sub>
                </m:sSub>
              </m:oMath>
            </m:oMathPara>
          </a14:m>
          <a:endParaRPr lang="en-US" sz="2000" kern="1200" dirty="0"/>
        </a:p>
      </dsp:txBody>
      <dsp:txXfrm>
        <a:off x="3872256" y="1688296"/>
        <a:ext cx="830383" cy="542340"/>
      </dsp:txXfrm>
    </dsp:sp>
    <dsp:sp modelId="{BCCB10C7-58AB-4023-A4F8-47D5C24C66EC}">
      <dsp:nvSpPr>
        <dsp:cNvPr id="0" name=""/>
        <dsp:cNvSpPr/>
      </dsp:nvSpPr>
      <dsp:spPr>
        <a:xfrm>
          <a:off x="2602395" y="634467"/>
          <a:ext cx="1118410" cy="230434"/>
        </a:xfrm>
        <a:custGeom>
          <a:avLst/>
          <a:gdLst/>
          <a:ahLst/>
          <a:cxnLst/>
          <a:rect l="0" t="0" r="0" b="0"/>
          <a:pathLst>
            <a:path>
              <a:moveTo>
                <a:pt x="1118410" y="0"/>
              </a:moveTo>
              <a:lnTo>
                <a:pt x="1118410" y="115217"/>
              </a:lnTo>
              <a:lnTo>
                <a:pt x="0" y="115217"/>
              </a:lnTo>
              <a:lnTo>
                <a:pt x="0" y="2304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771031-0366-4554-8BDA-40710B3C5A39}">
      <dsp:nvSpPr>
        <dsp:cNvPr id="0" name=""/>
        <dsp:cNvSpPr/>
      </dsp:nvSpPr>
      <dsp:spPr>
        <a:xfrm>
          <a:off x="1898941" y="864902"/>
          <a:ext cx="1406907" cy="5760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2000" b="0" i="1" kern="1200" smtClean="0">
                      <a:latin typeface="Cambria Math"/>
                    </a:rPr>
                  </m:ctrlPr>
                </m:sSubPr>
                <m:e>
                  <m:r>
                    <a:rPr lang="en-US" sz="2000" b="0" i="1" kern="1200" smtClean="0">
                      <a:latin typeface="Cambria Math" panose="02040503050406030204" pitchFamily="18" charset="0"/>
                    </a:rPr>
                    <m:t>𝑚</m:t>
                  </m:r>
                </m:e>
                <m:sub>
                  <m:r>
                    <a:rPr lang="en-US" sz="2000" b="0" i="1" kern="1200" smtClean="0">
                      <a:latin typeface="Cambria Math" panose="02040503050406030204" pitchFamily="18" charset="0"/>
                    </a:rPr>
                    <m:t>1</m:t>
                  </m:r>
                </m:sub>
              </m:sSub>
              <m:sSub>
                <m:sSubPr>
                  <m:ctrlPr>
                    <a:rPr lang="en-US" sz="2000" b="0" i="1" kern="1200" smtClean="0">
                      <a:latin typeface="Cambria Math"/>
                    </a:rPr>
                  </m:ctrlPr>
                </m:sSubPr>
                <m:e>
                  <m:r>
                    <a:rPr lang="en-US" sz="2000" b="0" i="1" kern="1200" smtClean="0">
                      <a:latin typeface="Cambria Math" panose="02040503050406030204" pitchFamily="18" charset="0"/>
                    </a:rPr>
                    <m:t>𝑚</m:t>
                  </m:r>
                </m:e>
                <m:sub>
                  <m:r>
                    <a:rPr lang="en-US" sz="2000" b="0" i="1" kern="1200" smtClean="0">
                      <a:latin typeface="Cambria Math" panose="02040503050406030204" pitchFamily="18" charset="0"/>
                    </a:rPr>
                    <m:t>2</m:t>
                  </m:r>
                </m:sub>
              </m:sSub>
            </m:oMath>
          </a14:m>
          <a:r>
            <a:rPr lang="en-US" sz="2000" kern="1200" dirty="0" smtClean="0"/>
            <a:t> </a:t>
          </a:r>
          <a:endParaRPr lang="en-US" sz="2000" kern="1200" dirty="0"/>
        </a:p>
      </dsp:txBody>
      <dsp:txXfrm>
        <a:off x="1915814" y="881775"/>
        <a:ext cx="1373161" cy="542340"/>
      </dsp:txXfrm>
    </dsp:sp>
    <dsp:sp modelId="{4AF691B4-44C7-4B3D-BD2B-F2FEE5DC0081}">
      <dsp:nvSpPr>
        <dsp:cNvPr id="0" name=""/>
        <dsp:cNvSpPr/>
      </dsp:nvSpPr>
      <dsp:spPr>
        <a:xfrm>
          <a:off x="2602395" y="1440988"/>
          <a:ext cx="561684" cy="230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217"/>
              </a:lnTo>
              <a:lnTo>
                <a:pt x="561684" y="115217"/>
              </a:lnTo>
              <a:lnTo>
                <a:pt x="561684" y="2304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321A2C-6631-4451-9F90-03DD5825716B}">
      <dsp:nvSpPr>
        <dsp:cNvPr id="0" name=""/>
        <dsp:cNvSpPr/>
      </dsp:nvSpPr>
      <dsp:spPr>
        <a:xfrm>
          <a:off x="2732014" y="1671423"/>
          <a:ext cx="864129" cy="5760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2000" b="0" i="1" kern="1200" smtClean="0">
                        <a:latin typeface="Cambria Math"/>
                      </a:rPr>
                    </m:ctrlPr>
                  </m:sSubPr>
                  <m:e>
                    <m:r>
                      <a:rPr lang="en-US" sz="2000" b="0" i="1" kern="1200" smtClean="0">
                        <a:latin typeface="Cambria Math" panose="02040503050406030204" pitchFamily="18" charset="0"/>
                      </a:rPr>
                      <m:t>𝑚</m:t>
                    </m:r>
                  </m:e>
                  <m:sub>
                    <m:r>
                      <a:rPr lang="en-US" sz="2000" b="0" i="1" kern="1200" smtClean="0"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</m:oMath>
            </m:oMathPara>
          </a14:m>
          <a:endParaRPr lang="en-US" sz="2000" kern="1200" dirty="0"/>
        </a:p>
      </dsp:txBody>
      <dsp:txXfrm>
        <a:off x="2748887" y="1688296"/>
        <a:ext cx="830383" cy="542340"/>
      </dsp:txXfrm>
    </dsp:sp>
    <dsp:sp modelId="{032A45DF-0E98-4BA3-B0C2-100936EE759F}">
      <dsp:nvSpPr>
        <dsp:cNvPr id="0" name=""/>
        <dsp:cNvSpPr/>
      </dsp:nvSpPr>
      <dsp:spPr>
        <a:xfrm>
          <a:off x="2040710" y="1440988"/>
          <a:ext cx="561684" cy="230434"/>
        </a:xfrm>
        <a:custGeom>
          <a:avLst/>
          <a:gdLst/>
          <a:ahLst/>
          <a:cxnLst/>
          <a:rect l="0" t="0" r="0" b="0"/>
          <a:pathLst>
            <a:path>
              <a:moveTo>
                <a:pt x="561684" y="0"/>
              </a:moveTo>
              <a:lnTo>
                <a:pt x="561684" y="115217"/>
              </a:lnTo>
              <a:lnTo>
                <a:pt x="0" y="115217"/>
              </a:lnTo>
              <a:lnTo>
                <a:pt x="0" y="2304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CAF84C-C354-4D56-B3A1-E844B6D293E8}">
      <dsp:nvSpPr>
        <dsp:cNvPr id="0" name=""/>
        <dsp:cNvSpPr/>
      </dsp:nvSpPr>
      <dsp:spPr>
        <a:xfrm>
          <a:off x="1608645" y="1671423"/>
          <a:ext cx="864129" cy="5760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2000" b="0" i="1" kern="1200" smtClean="0">
                        <a:latin typeface="Cambria Math"/>
                      </a:rPr>
                    </m:ctrlPr>
                  </m:sSubPr>
                  <m:e>
                    <m:r>
                      <a:rPr lang="en-US" sz="2000" b="0" i="1" kern="1200" smtClean="0">
                        <a:latin typeface="Cambria Math" panose="02040503050406030204" pitchFamily="18" charset="0"/>
                      </a:rPr>
                      <m:t>𝑚</m:t>
                    </m:r>
                  </m:e>
                  <m:sub>
                    <m:r>
                      <a:rPr lang="en-US" sz="2000" b="0" i="1" kern="1200" smtClean="0"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</m:oMath>
            </m:oMathPara>
          </a14:m>
          <a:endParaRPr lang="en-US" sz="2000" kern="1200" dirty="0"/>
        </a:p>
      </dsp:txBody>
      <dsp:txXfrm>
        <a:off x="1625518" y="1688296"/>
        <a:ext cx="830383" cy="542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5C31C-60A5-4D14-8F15-277710B8FBA2}">
      <dsp:nvSpPr>
        <dsp:cNvPr id="0" name=""/>
        <dsp:cNvSpPr/>
      </dsp:nvSpPr>
      <dsp:spPr>
        <a:xfrm>
          <a:off x="0" y="1605720"/>
          <a:ext cx="10349345" cy="6872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en-US" sz="2400" b="0" i="1" kern="1200" smtClean="0">
                  <a:latin typeface="Cambria Math" panose="02040503050406030204" pitchFamily="18" charset="0"/>
                </a:rPr>
                <m:t>𝐵</m:t>
              </m:r>
            </m:oMath>
          </a14:m>
          <a:r>
            <a:rPr lang="en-US" sz="2400" b="0" kern="1200" dirty="0" smtClean="0"/>
            <a:t>	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400" b="0" i="1" kern="1200" smtClean="0">
                      <a:latin typeface="Cambria Math"/>
                    </a:rPr>
                  </m:ctrlPr>
                </m:fPr>
                <m:num>
                  <m:r>
                    <a:rPr lang="en-US" sz="2400" b="0" i="1" kern="1200" smtClean="0">
                      <a:latin typeface="Cambria Math" panose="02040503050406030204" pitchFamily="18" charset="0"/>
                    </a:rPr>
                    <m:t>𝑞</m:t>
                  </m:r>
                </m:num>
                <m:den>
                  <m:r>
                    <a:rPr lang="en-US" sz="2400" b="0" i="1" kern="1200" smtClean="0">
                      <a:latin typeface="Cambria Math" panose="02040503050406030204" pitchFamily="18" charset="0"/>
                    </a:rPr>
                    <m:t>𝐵</m:t>
                  </m:r>
                </m:den>
              </m:f>
              <m:r>
                <a:rPr lang="en-US" sz="2400" b="0" i="1" kern="1200" smtClean="0">
                  <a:latin typeface="Cambria Math" panose="02040503050406030204" pitchFamily="18" charset="0"/>
                </a:rPr>
                <m:t>=</m:t>
              </m:r>
              <m:f>
                <m:fPr>
                  <m:ctrlPr>
                    <a:rPr lang="en-US" sz="2400" b="0" i="1" kern="1200" smtClean="0">
                      <a:latin typeface="Cambria Math"/>
                    </a:rPr>
                  </m:ctrlPr>
                </m:fPr>
                <m:num>
                  <m:sSub>
                    <m:sSubPr>
                      <m:ctrlPr>
                        <a:rPr lang="en-US" sz="2400" b="0" i="1" kern="1200" smtClean="0">
                          <a:latin typeface="Cambria Math"/>
                        </a:rPr>
                      </m:ctrlPr>
                    </m:sSubPr>
                    <m:e>
                      <m:r>
                        <a:rPr lang="en-US" sz="2400" b="0" i="1" kern="1200" smtClean="0">
                          <a:latin typeface="Cambria Math" panose="02040503050406030204" pitchFamily="18" charset="0"/>
                        </a:rPr>
                        <m:t>𝑞</m:t>
                      </m:r>
                    </m:e>
                    <m:sub>
                      <m:r>
                        <a:rPr lang="en-US" sz="2400" b="0" i="1" kern="1200" smtClean="0"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</m:num>
                <m:den>
                  <m:r>
                    <a:rPr lang="en-US" sz="2400" b="0" i="1" kern="1200" smtClean="0">
                      <a:latin typeface="Cambria Math" panose="02040503050406030204" pitchFamily="18" charset="0"/>
                    </a:rPr>
                    <m:t>𝐵</m:t>
                  </m:r>
                </m:den>
              </m:f>
              <m:r>
                <a:rPr lang="en-US" sz="2400" b="0" i="1" kern="1200" smtClean="0">
                  <a:latin typeface="Cambria Math"/>
                </a:rPr>
                <m:t>&gt;2</m:t>
              </m:r>
            </m:oMath>
          </a14:m>
          <a:endParaRPr lang="en-US" sz="2400" b="0" kern="1200" dirty="0" smtClean="0"/>
        </a:p>
      </dsp:txBody>
      <dsp:txXfrm>
        <a:off x="7244541" y="1605720"/>
        <a:ext cx="3104803" cy="687256"/>
      </dsp:txXfrm>
    </dsp:sp>
    <dsp:sp modelId="{D2408072-BB21-4054-B825-822D53055945}">
      <dsp:nvSpPr>
        <dsp:cNvPr id="0" name=""/>
        <dsp:cNvSpPr/>
      </dsp:nvSpPr>
      <dsp:spPr>
        <a:xfrm>
          <a:off x="0" y="803246"/>
          <a:ext cx="10349345" cy="6872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en-US" sz="2400" b="0" i="1" kern="1200" smtClean="0">
                  <a:latin typeface="Cambria Math" panose="02040503050406030204" pitchFamily="18" charset="0"/>
                </a:rPr>
                <m:t>𝐵</m:t>
              </m:r>
            </m:oMath>
          </a14:m>
          <a:r>
            <a:rPr lang="en-US" sz="2400" kern="1200" dirty="0" smtClean="0"/>
            <a:t>	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400" b="0" i="1" kern="1200" smtClean="0">
                      <a:latin typeface="Cambria Math"/>
                    </a:rPr>
                  </m:ctrlPr>
                </m:fPr>
                <m:num>
                  <m:r>
                    <a:rPr lang="en-US" sz="2400" b="0" i="1" kern="1200" smtClean="0">
                      <a:latin typeface="Cambria Math" panose="02040503050406030204" pitchFamily="18" charset="0"/>
                    </a:rPr>
                    <m:t>𝑞</m:t>
                  </m:r>
                </m:num>
                <m:den>
                  <m:sSup>
                    <m:sSupPr>
                      <m:ctrlPr>
                        <a:rPr lang="en-US" sz="2400" b="0" i="1" kern="1200" smtClean="0">
                          <a:latin typeface="Cambria Math"/>
                        </a:rPr>
                      </m:ctrlPr>
                    </m:sSupPr>
                    <m:e>
                      <m:r>
                        <a:rPr lang="en-US" sz="2400" b="0" i="1" kern="1200" smtClean="0">
                          <a:latin typeface="Cambria Math" panose="02040503050406030204" pitchFamily="18" charset="0"/>
                        </a:rPr>
                        <m:t>𝐵</m:t>
                      </m:r>
                    </m:e>
                    <m:sup>
                      <m:r>
                        <a:rPr lang="en-US" sz="2400" b="0" i="1" kern="1200" smtClean="0"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den>
              </m:f>
              <m:r>
                <a:rPr lang="en-US" sz="2400" b="0" i="1" kern="1200" smtClean="0">
                  <a:latin typeface="Cambria Math" panose="02040503050406030204" pitchFamily="18" charset="0"/>
                </a:rPr>
                <m:t>=</m:t>
              </m:r>
              <m:f>
                <m:fPr>
                  <m:ctrlPr>
                    <a:rPr lang="en-US" sz="2400" b="0" i="1" kern="1200" smtClean="0">
                      <a:latin typeface="Cambria Math"/>
                    </a:rPr>
                  </m:ctrlPr>
                </m:fPr>
                <m:num>
                  <m:sSub>
                    <m:sSubPr>
                      <m:ctrlPr>
                        <a:rPr lang="en-US" sz="2400" b="0" i="1" kern="1200" smtClean="0">
                          <a:latin typeface="Cambria Math"/>
                        </a:rPr>
                      </m:ctrlPr>
                    </m:sSubPr>
                    <m:e>
                      <m:r>
                        <a:rPr lang="en-US" sz="2400" b="0" i="1" kern="1200" smtClean="0">
                          <a:latin typeface="Cambria Math" panose="02040503050406030204" pitchFamily="18" charset="0"/>
                        </a:rPr>
                        <m:t>𝑞</m:t>
                      </m:r>
                    </m:e>
                    <m:sub>
                      <m:r>
                        <a:rPr lang="en-US" sz="2400" b="0" i="1" kern="1200" smtClean="0"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num>
                <m:den>
                  <m:r>
                    <a:rPr lang="en-US" sz="2400" b="0" i="1" kern="1200" smtClean="0">
                      <a:latin typeface="Cambria Math" panose="02040503050406030204" pitchFamily="18" charset="0"/>
                    </a:rPr>
                    <m:t>𝐵</m:t>
                  </m:r>
                </m:den>
              </m:f>
              <m:r>
                <a:rPr lang="en-US" sz="2400" b="0" i="1" kern="1200" smtClean="0">
                  <a:latin typeface="Cambria Math"/>
                </a:rPr>
                <m:t>&gt;2</m:t>
              </m:r>
            </m:oMath>
          </a14:m>
          <a:endParaRPr lang="en-US" sz="2400" kern="1200" dirty="0"/>
        </a:p>
      </dsp:txBody>
      <dsp:txXfrm>
        <a:off x="7244541" y="803246"/>
        <a:ext cx="3104803" cy="687256"/>
      </dsp:txXfrm>
    </dsp:sp>
    <dsp:sp modelId="{7643AAAA-42F8-45CD-8420-0730BF5C4FB5}">
      <dsp:nvSpPr>
        <dsp:cNvPr id="0" name=""/>
        <dsp:cNvSpPr/>
      </dsp:nvSpPr>
      <dsp:spPr>
        <a:xfrm>
          <a:off x="0" y="0"/>
          <a:ext cx="10349345" cy="6872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en-US" sz="2400" b="0" i="1" kern="1200" smtClean="0">
                  <a:latin typeface="Cambria Math" panose="02040503050406030204" pitchFamily="18" charset="0"/>
                </a:rPr>
                <m:t>𝐵</m:t>
              </m:r>
            </m:oMath>
          </a14:m>
          <a:r>
            <a:rPr lang="en-US" sz="2400" kern="1200" dirty="0" smtClean="0"/>
            <a:t>	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400" b="0" i="1" kern="1200" smtClean="0">
                      <a:latin typeface="Cambria Math"/>
                    </a:rPr>
                  </m:ctrlPr>
                </m:fPr>
                <m:num>
                  <m:r>
                    <a:rPr lang="en-US" sz="2400" b="0" i="1" kern="1200" smtClean="0">
                      <a:latin typeface="Cambria Math" panose="02040503050406030204" pitchFamily="18" charset="0"/>
                    </a:rPr>
                    <m:t>𝑞</m:t>
                  </m:r>
                </m:num>
                <m:den>
                  <m:sSup>
                    <m:sSupPr>
                      <m:ctrlPr>
                        <a:rPr lang="en-US" sz="2400" b="0" i="1" kern="1200" smtClean="0">
                          <a:latin typeface="Cambria Math"/>
                        </a:rPr>
                      </m:ctrlPr>
                    </m:sSupPr>
                    <m:e>
                      <m:r>
                        <a:rPr lang="en-US" sz="2400" b="0" i="1" kern="1200" smtClean="0">
                          <a:latin typeface="Cambria Math" panose="02040503050406030204" pitchFamily="18" charset="0"/>
                        </a:rPr>
                        <m:t>𝐵</m:t>
                      </m:r>
                    </m:e>
                    <m:sup>
                      <m:r>
                        <a:rPr lang="en-US" sz="2400" b="0" i="1" kern="1200" smtClean="0">
                          <a:latin typeface="Cambria Math" panose="02040503050406030204" pitchFamily="18" charset="0"/>
                        </a:rPr>
                        <m:t>3</m:t>
                      </m:r>
                    </m:sup>
                  </m:sSup>
                </m:den>
              </m:f>
              <m:r>
                <a:rPr lang="en-US" sz="2400" b="0" i="1" kern="1200" smtClean="0">
                  <a:latin typeface="Cambria Math" panose="02040503050406030204" pitchFamily="18" charset="0"/>
                </a:rPr>
                <m:t>=</m:t>
              </m:r>
              <m:f>
                <m:fPr>
                  <m:ctrlPr>
                    <a:rPr lang="en-US" sz="2400" b="0" i="1" kern="1200" smtClean="0">
                      <a:latin typeface="Cambria Math"/>
                    </a:rPr>
                  </m:ctrlPr>
                </m:fPr>
                <m:num>
                  <m:sSub>
                    <m:sSubPr>
                      <m:ctrlPr>
                        <a:rPr lang="en-US" sz="2400" b="0" i="1" kern="1200" smtClean="0">
                          <a:latin typeface="Cambria Math"/>
                        </a:rPr>
                      </m:ctrlPr>
                    </m:sSubPr>
                    <m:e>
                      <m:r>
                        <a:rPr lang="en-US" sz="2400" b="0" i="1" kern="1200" smtClean="0">
                          <a:latin typeface="Cambria Math" panose="02040503050406030204" pitchFamily="18" charset="0"/>
                        </a:rPr>
                        <m:t>𝑞</m:t>
                      </m:r>
                    </m:e>
                    <m:sub>
                      <m:r>
                        <a:rPr lang="en-US" sz="2400" b="0" i="1" kern="1200" smtClean="0"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num>
                <m:den>
                  <m:r>
                    <a:rPr lang="en-US" sz="2400" b="0" i="1" kern="1200" smtClean="0">
                      <a:latin typeface="Cambria Math" panose="02040503050406030204" pitchFamily="18" charset="0"/>
                    </a:rPr>
                    <m:t>𝐵</m:t>
                  </m:r>
                </m:den>
              </m:f>
              <m:r>
                <a:rPr lang="en-US" sz="2400" b="0" i="1" kern="1200" smtClean="0">
                  <a:latin typeface="Cambria Math"/>
                </a:rPr>
                <m:t>&gt;2</m:t>
              </m:r>
            </m:oMath>
          </a14:m>
          <a:endParaRPr lang="en-US" sz="2400" kern="1200" dirty="0"/>
        </a:p>
      </dsp:txBody>
      <dsp:txXfrm>
        <a:off x="7244541" y="0"/>
        <a:ext cx="3104803" cy="687256"/>
      </dsp:txXfrm>
    </dsp:sp>
    <dsp:sp modelId="{C434BD7F-B2BA-4EFE-ABEA-EAF425C337B7}">
      <dsp:nvSpPr>
        <dsp:cNvPr id="0" name=""/>
        <dsp:cNvSpPr/>
      </dsp:nvSpPr>
      <dsp:spPr>
        <a:xfrm>
          <a:off x="2582855" y="58380"/>
          <a:ext cx="2275902" cy="5760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2000" b="0" i="1" kern="1200" smtClean="0">
                      <a:latin typeface="Cambria Math"/>
                    </a:rPr>
                  </m:ctrlPr>
                </m:sSubPr>
                <m:e>
                  <m:r>
                    <a:rPr lang="en-US" sz="2000" b="0" i="1" kern="1200" smtClean="0">
                      <a:latin typeface="Cambria Math" panose="02040503050406030204" pitchFamily="18" charset="0"/>
                    </a:rPr>
                    <m:t>𝑚</m:t>
                  </m:r>
                </m:e>
                <m:sub>
                  <m:r>
                    <a:rPr lang="en-US" sz="2000" b="0" i="1" kern="1200" smtClean="0">
                      <a:latin typeface="Cambria Math" panose="02040503050406030204" pitchFamily="18" charset="0"/>
                    </a:rPr>
                    <m:t>1</m:t>
                  </m:r>
                </m:sub>
              </m:sSub>
              <m:sSub>
                <m:sSubPr>
                  <m:ctrlPr>
                    <a:rPr lang="en-US" sz="2000" b="0" i="1" kern="1200" smtClean="0">
                      <a:latin typeface="Cambria Math"/>
                    </a:rPr>
                  </m:ctrlPr>
                </m:sSubPr>
                <m:e>
                  <m:r>
                    <a:rPr lang="en-US" sz="2000" b="0" i="1" kern="1200" smtClean="0">
                      <a:latin typeface="Cambria Math" panose="02040503050406030204" pitchFamily="18" charset="0"/>
                    </a:rPr>
                    <m:t>𝑚</m:t>
                  </m:r>
                </m:e>
                <m:sub>
                  <m:r>
                    <a:rPr lang="en-US" sz="2000" b="0" i="1" kern="1200" smtClean="0">
                      <a:latin typeface="Cambria Math" panose="02040503050406030204" pitchFamily="18" charset="0"/>
                    </a:rPr>
                    <m:t>2</m:t>
                  </m:r>
                </m:sub>
              </m:sSub>
              <m:sSub>
                <m:sSubPr>
                  <m:ctrlPr>
                    <a:rPr lang="en-US" sz="2000" b="0" i="1" kern="1200" smtClean="0">
                      <a:latin typeface="Cambria Math"/>
                    </a:rPr>
                  </m:ctrlPr>
                </m:sSubPr>
                <m:e>
                  <m:r>
                    <a:rPr lang="en-US" sz="2000" b="0" i="1" kern="1200" smtClean="0">
                      <a:latin typeface="Cambria Math" panose="02040503050406030204" pitchFamily="18" charset="0"/>
                    </a:rPr>
                    <m:t>𝑚</m:t>
                  </m:r>
                </m:e>
                <m:sub>
                  <m:r>
                    <a:rPr lang="en-US" sz="2000" b="0" i="1" kern="1200" smtClean="0">
                      <a:latin typeface="Cambria Math" panose="02040503050406030204" pitchFamily="18" charset="0"/>
                    </a:rPr>
                    <m:t>3</m:t>
                  </m:r>
                </m:sub>
              </m:sSub>
              <m:sSub>
                <m:sSubPr>
                  <m:ctrlPr>
                    <a:rPr lang="en-US" sz="2000" b="0" i="1" kern="1200" smtClean="0">
                      <a:latin typeface="Cambria Math"/>
                    </a:rPr>
                  </m:ctrlPr>
                </m:sSubPr>
                <m:e>
                  <m:r>
                    <a:rPr lang="en-US" sz="2000" b="0" i="1" kern="1200" smtClean="0">
                      <a:latin typeface="Cambria Math" panose="02040503050406030204" pitchFamily="18" charset="0"/>
                    </a:rPr>
                    <m:t>𝑚</m:t>
                  </m:r>
                </m:e>
                <m:sub>
                  <m:r>
                    <a:rPr lang="en-US" sz="2000" b="0" i="1" kern="1200" smtClean="0">
                      <a:latin typeface="Cambria Math" panose="02040503050406030204" pitchFamily="18" charset="0"/>
                    </a:rPr>
                    <m:t>4</m:t>
                  </m:r>
                </m:sub>
              </m:sSub>
            </m:oMath>
          </a14:m>
          <a:r>
            <a:rPr lang="en-US" sz="2000" kern="1200" dirty="0" smtClean="0"/>
            <a:t> </a:t>
          </a:r>
          <a:endParaRPr lang="en-US" sz="2000" kern="1200" dirty="0"/>
        </a:p>
      </dsp:txBody>
      <dsp:txXfrm>
        <a:off x="2599728" y="75253"/>
        <a:ext cx="2242156" cy="542340"/>
      </dsp:txXfrm>
    </dsp:sp>
    <dsp:sp modelId="{F2508BE0-4B66-45D2-9795-F1F8F8B7BB19}">
      <dsp:nvSpPr>
        <dsp:cNvPr id="0" name=""/>
        <dsp:cNvSpPr/>
      </dsp:nvSpPr>
      <dsp:spPr>
        <a:xfrm>
          <a:off x="3720806" y="634467"/>
          <a:ext cx="1128326" cy="230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217"/>
              </a:lnTo>
              <a:lnTo>
                <a:pt x="1128326" y="115217"/>
              </a:lnTo>
              <a:lnTo>
                <a:pt x="1128326" y="2304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D8E5E2-93E5-42EE-88F3-A5627E79C99B}">
      <dsp:nvSpPr>
        <dsp:cNvPr id="0" name=""/>
        <dsp:cNvSpPr/>
      </dsp:nvSpPr>
      <dsp:spPr>
        <a:xfrm>
          <a:off x="4155595" y="864902"/>
          <a:ext cx="1387075" cy="5760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2000" b="0" i="1" kern="1200" dirty="0" smtClean="0">
                        <a:latin typeface="Cambria Math"/>
                      </a:rPr>
                    </m:ctrlPr>
                  </m:sSubPr>
                  <m:e>
                    <m:r>
                      <a:rPr lang="en-US" sz="2000" b="0" i="1" kern="1200" dirty="0" smtClean="0">
                        <a:latin typeface="Cambria Math" panose="02040503050406030204" pitchFamily="18" charset="0"/>
                      </a:rPr>
                      <m:t>𝑚</m:t>
                    </m:r>
                  </m:e>
                  <m:sub>
                    <m:r>
                      <a:rPr lang="en-US" sz="2000" b="0" i="1" kern="1200" dirty="0" smtClean="0">
                        <a:latin typeface="Cambria Math"/>
                      </a:rPr>
                      <m:t>3</m:t>
                    </m:r>
                  </m:sub>
                </m:sSub>
                <m:sSub>
                  <m:sSubPr>
                    <m:ctrlPr>
                      <a:rPr lang="en-US" sz="2000" b="0" i="1" kern="1200" dirty="0" smtClean="0">
                        <a:latin typeface="Cambria Math"/>
                      </a:rPr>
                    </m:ctrlPr>
                  </m:sSubPr>
                  <m:e>
                    <m:r>
                      <a:rPr lang="en-US" sz="2000" b="0" i="1" kern="1200" dirty="0" smtClean="0">
                        <a:latin typeface="Cambria Math" panose="02040503050406030204" pitchFamily="18" charset="0"/>
                      </a:rPr>
                      <m:t>𝑚</m:t>
                    </m:r>
                  </m:e>
                  <m:sub>
                    <m:r>
                      <a:rPr lang="en-US" sz="2000" b="0" i="1" kern="1200" dirty="0" smtClean="0">
                        <a:latin typeface="Cambria Math"/>
                      </a:rPr>
                      <m:t>4</m:t>
                    </m:r>
                  </m:sub>
                </m:sSub>
              </m:oMath>
            </m:oMathPara>
          </a14:m>
          <a:endParaRPr lang="en-US" sz="2000" kern="1200" dirty="0"/>
        </a:p>
      </dsp:txBody>
      <dsp:txXfrm>
        <a:off x="4172468" y="881775"/>
        <a:ext cx="1353329" cy="542340"/>
      </dsp:txXfrm>
    </dsp:sp>
    <dsp:sp modelId="{94B74716-D75D-46BB-851E-72D6B6D3C02B}">
      <dsp:nvSpPr>
        <dsp:cNvPr id="0" name=""/>
        <dsp:cNvSpPr/>
      </dsp:nvSpPr>
      <dsp:spPr>
        <a:xfrm>
          <a:off x="4849133" y="1440988"/>
          <a:ext cx="561684" cy="230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217"/>
              </a:lnTo>
              <a:lnTo>
                <a:pt x="561684" y="115217"/>
              </a:lnTo>
              <a:lnTo>
                <a:pt x="561684" y="2304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771582-325B-435D-951D-10FF708FDC85}">
      <dsp:nvSpPr>
        <dsp:cNvPr id="0" name=""/>
        <dsp:cNvSpPr/>
      </dsp:nvSpPr>
      <dsp:spPr>
        <a:xfrm>
          <a:off x="4978752" y="1671423"/>
          <a:ext cx="864129" cy="5760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2000" b="0" i="1" kern="1200" smtClean="0">
                        <a:latin typeface="Cambria Math"/>
                      </a:rPr>
                    </m:ctrlPr>
                  </m:sSubPr>
                  <m:e>
                    <m:r>
                      <a:rPr lang="en-US" sz="2000" b="0" i="1" kern="1200" smtClean="0">
                        <a:latin typeface="Cambria Math" panose="02040503050406030204" pitchFamily="18" charset="0"/>
                      </a:rPr>
                      <m:t>𝑚</m:t>
                    </m:r>
                  </m:e>
                  <m:sub>
                    <m:r>
                      <a:rPr lang="en-US" sz="2000" b="0" i="1" kern="1200" smtClean="0">
                        <a:latin typeface="Cambria Math"/>
                      </a:rPr>
                      <m:t>4</m:t>
                    </m:r>
                  </m:sub>
                </m:sSub>
              </m:oMath>
            </m:oMathPara>
          </a14:m>
          <a:endParaRPr lang="en-US" sz="2000" kern="1200" dirty="0"/>
        </a:p>
      </dsp:txBody>
      <dsp:txXfrm>
        <a:off x="4995625" y="1688296"/>
        <a:ext cx="830383" cy="542340"/>
      </dsp:txXfrm>
    </dsp:sp>
    <dsp:sp modelId="{A8104B1A-F68F-4080-90A1-57DC863E16C2}">
      <dsp:nvSpPr>
        <dsp:cNvPr id="0" name=""/>
        <dsp:cNvSpPr/>
      </dsp:nvSpPr>
      <dsp:spPr>
        <a:xfrm>
          <a:off x="4287448" y="1440988"/>
          <a:ext cx="561684" cy="230434"/>
        </a:xfrm>
        <a:custGeom>
          <a:avLst/>
          <a:gdLst/>
          <a:ahLst/>
          <a:cxnLst/>
          <a:rect l="0" t="0" r="0" b="0"/>
          <a:pathLst>
            <a:path>
              <a:moveTo>
                <a:pt x="561684" y="0"/>
              </a:moveTo>
              <a:lnTo>
                <a:pt x="561684" y="115217"/>
              </a:lnTo>
              <a:lnTo>
                <a:pt x="0" y="115217"/>
              </a:lnTo>
              <a:lnTo>
                <a:pt x="0" y="2304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1AAB79-CFF4-4B9D-A77B-DA81FF89A2F0}">
      <dsp:nvSpPr>
        <dsp:cNvPr id="0" name=""/>
        <dsp:cNvSpPr/>
      </dsp:nvSpPr>
      <dsp:spPr>
        <a:xfrm>
          <a:off x="3855383" y="1671423"/>
          <a:ext cx="864129" cy="5760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2000" b="0" i="1" kern="1200" smtClean="0">
                        <a:latin typeface="Cambria Math"/>
                      </a:rPr>
                    </m:ctrlPr>
                  </m:sSubPr>
                  <m:e>
                    <m:r>
                      <a:rPr lang="en-US" sz="2000" b="0" i="1" kern="1200" smtClean="0">
                        <a:latin typeface="Cambria Math" panose="02040503050406030204" pitchFamily="18" charset="0"/>
                      </a:rPr>
                      <m:t>𝑚</m:t>
                    </m:r>
                  </m:e>
                  <m:sub>
                    <m:r>
                      <a:rPr lang="en-US" sz="2000" b="0" i="1" kern="1200" smtClean="0">
                        <a:latin typeface="Cambria Math"/>
                      </a:rPr>
                      <m:t>3</m:t>
                    </m:r>
                  </m:sub>
                </m:sSub>
              </m:oMath>
            </m:oMathPara>
          </a14:m>
          <a:endParaRPr lang="en-US" sz="2000" kern="1200" dirty="0"/>
        </a:p>
      </dsp:txBody>
      <dsp:txXfrm>
        <a:off x="3872256" y="1688296"/>
        <a:ext cx="830383" cy="542340"/>
      </dsp:txXfrm>
    </dsp:sp>
    <dsp:sp modelId="{BCCB10C7-58AB-4023-A4F8-47D5C24C66EC}">
      <dsp:nvSpPr>
        <dsp:cNvPr id="0" name=""/>
        <dsp:cNvSpPr/>
      </dsp:nvSpPr>
      <dsp:spPr>
        <a:xfrm>
          <a:off x="2602395" y="634467"/>
          <a:ext cx="1118410" cy="230434"/>
        </a:xfrm>
        <a:custGeom>
          <a:avLst/>
          <a:gdLst/>
          <a:ahLst/>
          <a:cxnLst/>
          <a:rect l="0" t="0" r="0" b="0"/>
          <a:pathLst>
            <a:path>
              <a:moveTo>
                <a:pt x="1118410" y="0"/>
              </a:moveTo>
              <a:lnTo>
                <a:pt x="1118410" y="115217"/>
              </a:lnTo>
              <a:lnTo>
                <a:pt x="0" y="115217"/>
              </a:lnTo>
              <a:lnTo>
                <a:pt x="0" y="2304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771031-0366-4554-8BDA-40710B3C5A39}">
      <dsp:nvSpPr>
        <dsp:cNvPr id="0" name=""/>
        <dsp:cNvSpPr/>
      </dsp:nvSpPr>
      <dsp:spPr>
        <a:xfrm>
          <a:off x="1898941" y="864902"/>
          <a:ext cx="1406907" cy="5760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2000" b="0" i="1" kern="1200" smtClean="0">
                      <a:latin typeface="Cambria Math"/>
                    </a:rPr>
                  </m:ctrlPr>
                </m:sSubPr>
                <m:e>
                  <m:r>
                    <a:rPr lang="en-US" sz="2000" b="0" i="1" kern="1200" smtClean="0">
                      <a:latin typeface="Cambria Math" panose="02040503050406030204" pitchFamily="18" charset="0"/>
                    </a:rPr>
                    <m:t>𝑚</m:t>
                  </m:r>
                </m:e>
                <m:sub>
                  <m:r>
                    <a:rPr lang="en-US" sz="2000" b="0" i="1" kern="1200" smtClean="0">
                      <a:latin typeface="Cambria Math"/>
                    </a:rPr>
                    <m:t>1</m:t>
                  </m:r>
                </m:sub>
              </m:sSub>
              <m:sSub>
                <m:sSubPr>
                  <m:ctrlPr>
                    <a:rPr lang="en-US" sz="2000" b="0" i="1" kern="1200" smtClean="0">
                      <a:latin typeface="Cambria Math"/>
                    </a:rPr>
                  </m:ctrlPr>
                </m:sSubPr>
                <m:e>
                  <m:r>
                    <a:rPr lang="en-US" sz="2000" b="0" i="1" kern="1200" smtClean="0">
                      <a:latin typeface="Cambria Math" panose="02040503050406030204" pitchFamily="18" charset="0"/>
                    </a:rPr>
                    <m:t>𝑚</m:t>
                  </m:r>
                </m:e>
                <m:sub>
                  <m:r>
                    <a:rPr lang="en-US" sz="2000" b="0" i="1" kern="1200" smtClean="0">
                      <a:latin typeface="Cambria Math"/>
                    </a:rPr>
                    <m:t>2</m:t>
                  </m:r>
                </m:sub>
              </m:sSub>
            </m:oMath>
          </a14:m>
          <a:r>
            <a:rPr lang="en-US" sz="2000" kern="1200" dirty="0" smtClean="0"/>
            <a:t> </a:t>
          </a:r>
          <a:endParaRPr lang="en-US" sz="2000" kern="1200" dirty="0"/>
        </a:p>
      </dsp:txBody>
      <dsp:txXfrm>
        <a:off x="1915814" y="881775"/>
        <a:ext cx="1373161" cy="542340"/>
      </dsp:txXfrm>
    </dsp:sp>
    <dsp:sp modelId="{4AF691B4-44C7-4B3D-BD2B-F2FEE5DC0081}">
      <dsp:nvSpPr>
        <dsp:cNvPr id="0" name=""/>
        <dsp:cNvSpPr/>
      </dsp:nvSpPr>
      <dsp:spPr>
        <a:xfrm>
          <a:off x="2602395" y="1440988"/>
          <a:ext cx="561684" cy="230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217"/>
              </a:lnTo>
              <a:lnTo>
                <a:pt x="561684" y="115217"/>
              </a:lnTo>
              <a:lnTo>
                <a:pt x="561684" y="2304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321A2C-6631-4451-9F90-03DD5825716B}">
      <dsp:nvSpPr>
        <dsp:cNvPr id="0" name=""/>
        <dsp:cNvSpPr/>
      </dsp:nvSpPr>
      <dsp:spPr>
        <a:xfrm>
          <a:off x="2732014" y="1671423"/>
          <a:ext cx="864129" cy="5760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2000" b="0" i="1" kern="1200" smtClean="0">
                        <a:latin typeface="Cambria Math"/>
                      </a:rPr>
                    </m:ctrlPr>
                  </m:sSubPr>
                  <m:e>
                    <m:r>
                      <a:rPr lang="en-US" sz="2000" b="0" i="1" kern="1200" smtClean="0">
                        <a:latin typeface="Cambria Math" panose="02040503050406030204" pitchFamily="18" charset="0"/>
                      </a:rPr>
                      <m:t>𝑚</m:t>
                    </m:r>
                  </m:e>
                  <m:sub>
                    <m:r>
                      <a:rPr lang="en-US" sz="2000" b="0" i="1" kern="1200" smtClean="0">
                        <a:latin typeface="Cambria Math"/>
                      </a:rPr>
                      <m:t>2</m:t>
                    </m:r>
                  </m:sub>
                </m:sSub>
              </m:oMath>
            </m:oMathPara>
          </a14:m>
          <a:endParaRPr lang="en-US" sz="2000" kern="1200" dirty="0"/>
        </a:p>
      </dsp:txBody>
      <dsp:txXfrm>
        <a:off x="2748887" y="1688296"/>
        <a:ext cx="830383" cy="542340"/>
      </dsp:txXfrm>
    </dsp:sp>
    <dsp:sp modelId="{032A45DF-0E98-4BA3-B0C2-100936EE759F}">
      <dsp:nvSpPr>
        <dsp:cNvPr id="0" name=""/>
        <dsp:cNvSpPr/>
      </dsp:nvSpPr>
      <dsp:spPr>
        <a:xfrm>
          <a:off x="2040710" y="1440988"/>
          <a:ext cx="561684" cy="230434"/>
        </a:xfrm>
        <a:custGeom>
          <a:avLst/>
          <a:gdLst/>
          <a:ahLst/>
          <a:cxnLst/>
          <a:rect l="0" t="0" r="0" b="0"/>
          <a:pathLst>
            <a:path>
              <a:moveTo>
                <a:pt x="561684" y="0"/>
              </a:moveTo>
              <a:lnTo>
                <a:pt x="561684" y="115217"/>
              </a:lnTo>
              <a:lnTo>
                <a:pt x="0" y="115217"/>
              </a:lnTo>
              <a:lnTo>
                <a:pt x="0" y="2304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CAF84C-C354-4D56-B3A1-E844B6D293E8}">
      <dsp:nvSpPr>
        <dsp:cNvPr id="0" name=""/>
        <dsp:cNvSpPr/>
      </dsp:nvSpPr>
      <dsp:spPr>
        <a:xfrm>
          <a:off x="1608645" y="1671423"/>
          <a:ext cx="864129" cy="5760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2000" b="0" i="1" kern="1200" smtClean="0">
                        <a:latin typeface="Cambria Math"/>
                      </a:rPr>
                    </m:ctrlPr>
                  </m:sSubPr>
                  <m:e>
                    <m:r>
                      <a:rPr lang="en-US" sz="2000" b="0" i="1" kern="1200" smtClean="0">
                        <a:latin typeface="Cambria Math" panose="02040503050406030204" pitchFamily="18" charset="0"/>
                      </a:rPr>
                      <m:t>𝑚</m:t>
                    </m:r>
                  </m:e>
                  <m:sub>
                    <m:r>
                      <a:rPr lang="en-US" sz="2000" b="0" i="1" kern="1200" smtClean="0">
                        <a:latin typeface="Cambria Math"/>
                      </a:rPr>
                      <m:t>1</m:t>
                    </m:r>
                  </m:sub>
                </m:sSub>
              </m:oMath>
            </m:oMathPara>
          </a14:m>
          <a:endParaRPr lang="en-US" sz="2000" kern="1200" dirty="0"/>
        </a:p>
      </dsp:txBody>
      <dsp:txXfrm>
        <a:off x="1625518" y="1688296"/>
        <a:ext cx="830383" cy="542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296A8-5A19-4D93-A1DF-2A615B69E9A4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E84BC-3CCA-41C5-8EFB-1078335CD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95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motivation here, since everybody</a:t>
            </a:r>
            <a:r>
              <a:rPr lang="en-US" baseline="0" dirty="0" smtClean="0"/>
              <a:t> knows how cool it would be to have efficient FHE.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Possible applications:</a:t>
            </a:r>
          </a:p>
          <a:p>
            <a:r>
              <a:rPr lang="en-US" dirty="0" smtClean="0"/>
              <a:t>-   Spam filter for public-key encrypted email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Searching on encrypted data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Very</a:t>
            </a:r>
            <a:r>
              <a:rPr lang="en-US" baseline="0" dirty="0" smtClean="0"/>
              <a:t> useful tool for crypto protocols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E84BC-3CCA-41C5-8EFB-1078335CDD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80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one operation possible.</a:t>
            </a:r>
          </a:p>
          <a:p>
            <a:r>
              <a:rPr lang="en-US" dirty="0" smtClean="0"/>
              <a:t>If you want real applications, you need both.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E84BC-3CCA-41C5-8EFB-1078335CDD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89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Pairings</a:t>
            </a:r>
            <a:r>
              <a:rPr lang="en-US" baseline="0" dirty="0" smtClean="0"/>
              <a:t> in BGN.</a:t>
            </a:r>
            <a:endParaRPr lang="en-US" dirty="0" smtClean="0"/>
          </a:p>
          <a:p>
            <a:r>
              <a:rPr lang="en-US" dirty="0" smtClean="0"/>
              <a:t>Note on bit encryption!</a:t>
            </a:r>
          </a:p>
          <a:p>
            <a:r>
              <a:rPr lang="en-US" dirty="0" smtClean="0"/>
              <a:t>For doing 1 block only, fastest implementation could handle 54 blocks in parallel, about</a:t>
            </a:r>
            <a:r>
              <a:rPr lang="en-US" baseline="0" dirty="0" smtClean="0"/>
              <a:t> 40 minutes per block.</a:t>
            </a:r>
          </a:p>
          <a:p>
            <a:r>
              <a:rPr lang="en-US" baseline="0" dirty="0" smtClean="0"/>
              <a:t>Can do an implementation with 720 blocks in parallel, about 5 minutes per block.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E84BC-3CCA-41C5-8EFB-1078335CDD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94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switching!</a:t>
            </a:r>
          </a:p>
          <a:p>
            <a:r>
              <a:rPr lang="en-US" dirty="0" smtClean="0"/>
              <a:t>Publish the encryption of s^2 under its own private</a:t>
            </a:r>
            <a:r>
              <a:rPr lang="en-US" baseline="0" dirty="0" smtClean="0"/>
              <a:t> key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E84BC-3CCA-41C5-8EFB-1078335CDD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66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Noise</a:t>
            </a:r>
            <a:r>
              <a:rPr lang="en-US" baseline="0" dirty="0" smtClean="0"/>
              <a:t> grows exponentially, we need huge parameters for reasonable levels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E84BC-3CCA-41C5-8EFB-1078335CDD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44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Error stays the same, parameters shrink</a:t>
            </a:r>
          </a:p>
          <a:p>
            <a:r>
              <a:rPr lang="en-US" dirty="0" smtClean="0"/>
              <a:t>We need multiple moduli:</a:t>
            </a:r>
            <a:r>
              <a:rPr lang="en-US" baseline="0" dirty="0" smtClean="0"/>
              <a:t> modulus switching!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E84BC-3CCA-41C5-8EFB-1078335CDD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41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Instead of m small and e larger now the other </a:t>
            </a:r>
            <a:r>
              <a:rPr lang="en-US" smtClean="0"/>
              <a:t>way around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E84BC-3CCA-41C5-8EFB-1078335CDD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63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E84BC-3CCA-41C5-8EFB-1078335CDD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39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both security and correctness (</a:t>
            </a:r>
            <a:r>
              <a:rPr lang="en-US" dirty="0" err="1" smtClean="0"/>
              <a:t>decryptable</a:t>
            </a:r>
            <a:r>
              <a:rPr lang="en-US" smtClean="0"/>
              <a:t>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E84BC-3CCA-41C5-8EFB-1078335CDD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57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D3A4E-0ADF-4190-9109-E571FE583BCC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9A6B5-131C-49FD-AF52-8DAC7316442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981200" y="3520892"/>
            <a:ext cx="822960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82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D3A4E-0ADF-4190-9109-E571FE583BCC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9A6B5-131C-49FD-AF52-8DAC73164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78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D3A4E-0ADF-4190-9109-E571FE583BCC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9A6B5-131C-49FD-AF52-8DAC73164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8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D3A4E-0ADF-4190-9109-E571FE583BCC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9A6B5-131C-49FD-AF52-8DAC73164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59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D3A4E-0ADF-4190-9109-E571FE583BCC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9A6B5-131C-49FD-AF52-8DAC7316442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23290" y="4538132"/>
            <a:ext cx="1042416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408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D3A4E-0ADF-4190-9109-E571FE583BCC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9A6B5-131C-49FD-AF52-8DAC73164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48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D3A4E-0ADF-4190-9109-E571FE583BCC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9A6B5-131C-49FD-AF52-8DAC7316442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547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D3A4E-0ADF-4190-9109-E571FE583BCC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9A6B5-131C-49FD-AF52-8DAC7316442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05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D3A4E-0ADF-4190-9109-E571FE583BCC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9A6B5-131C-49FD-AF52-8DAC73164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31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D3A4E-0ADF-4190-9109-E571FE583BCC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9A6B5-131C-49FD-AF52-8DAC73164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60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D3A4E-0ADF-4190-9109-E571FE583BCC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9A6B5-131C-49FD-AF52-8DAC73164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4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D3A4E-0ADF-4190-9109-E571FE583BCC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9A6B5-131C-49FD-AF52-8DAC73164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51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ckedreport.com/images/Dangerous-Beauty09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0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1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7.gif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37.png"/><Relationship Id="rId3" Type="http://schemas.openxmlformats.org/officeDocument/2006/relationships/image" Target="../media/image130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63534" y="1013590"/>
            <a:ext cx="9692640" cy="14042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Homomorphic Encryption from RLWE</a:t>
            </a:r>
            <a:b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Schemes and Parameters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097" y="4591237"/>
            <a:ext cx="2945030" cy="1937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86" y="4375194"/>
            <a:ext cx="2369894" cy="23698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0391" y="2922065"/>
            <a:ext cx="106389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Joppe W. Bos</a:t>
            </a:r>
          </a:p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 Research</a:t>
            </a:r>
          </a:p>
          <a:p>
            <a:pPr algn="ctr"/>
            <a:endParaRPr 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Contains joint work with Kristin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Lauter,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Jake Loftus and Michael Naehrig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007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Annoying Things in BGV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5127" y="1937288"/>
            <a:ext cx="987815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/>
              <a:t>Ciphertexts</a:t>
            </a:r>
            <a:r>
              <a:rPr lang="en-US" sz="3200" dirty="0" smtClean="0"/>
              <a:t> expand upon multiplication</a:t>
            </a:r>
            <a:br>
              <a:rPr lang="en-US" sz="3200" dirty="0" smtClean="0"/>
            </a:br>
            <a:r>
              <a:rPr lang="en-US" sz="3200" dirty="0" smtClean="0"/>
              <a:t>Need a complicated </a:t>
            </a:r>
            <a:r>
              <a:rPr lang="en-US" sz="3200" dirty="0" err="1" smtClean="0"/>
              <a:t>relinearization</a:t>
            </a:r>
            <a:r>
              <a:rPr lang="en-US" sz="3200" dirty="0" smtClean="0"/>
              <a:t> </a:t>
            </a:r>
            <a:r>
              <a:rPr lang="en-US" sz="3200" dirty="0" smtClean="0"/>
              <a:t>step (</a:t>
            </a:r>
            <a:r>
              <a:rPr lang="en-US" sz="3200" b="1" dirty="0" smtClean="0"/>
              <a:t>key switching</a:t>
            </a:r>
            <a:r>
              <a:rPr lang="en-US" sz="32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Need </a:t>
            </a:r>
            <a:r>
              <a:rPr lang="en-US" sz="3200" b="1" dirty="0" smtClean="0"/>
              <a:t>modulus switching </a:t>
            </a:r>
            <a:r>
              <a:rPr lang="en-US" sz="3200" dirty="0" smtClean="0"/>
              <a:t>to get reasonably small</a:t>
            </a:r>
            <a:br>
              <a:rPr lang="en-US" sz="3200" dirty="0" smtClean="0"/>
            </a:br>
            <a:r>
              <a:rPr lang="en-US" sz="3200" dirty="0" smtClean="0"/>
              <a:t>noise growth</a:t>
            </a:r>
            <a:br>
              <a:rPr lang="en-US" sz="3200" dirty="0" smtClean="0"/>
            </a:b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Can we do without modulus switching? 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Can we avoid </a:t>
            </a:r>
            <a:r>
              <a:rPr lang="en-US" sz="3200" dirty="0" err="1" smtClean="0"/>
              <a:t>ciphertext</a:t>
            </a:r>
            <a:r>
              <a:rPr lang="en-US" sz="3200" dirty="0" smtClean="0"/>
              <a:t> expansion?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Can we achieve both at the same time?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8689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Avoiding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odulus Switching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45127" y="2599886"/>
                <a:ext cx="10030691" cy="378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70C0"/>
                    </a:solidFill>
                  </a:rPr>
                  <a:t>Regev (2005) encryption: </a:t>
                </a:r>
              </a:p>
              <a:p>
                <a:r>
                  <a:rPr lang="en-US" sz="3200" b="0" dirty="0">
                    <a:solidFill>
                      <a:srgbClr val="0070C0"/>
                    </a:solidFill>
                  </a:rPr>
                  <a:t>	</a:t>
                </a:r>
                <a:r>
                  <a:rPr lang="en-US" sz="3200" dirty="0"/>
                  <a:t>Sample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3200" dirty="0"/>
                  <a:t> uniform,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nor/>
                      </m:rPr>
                      <a:rPr lang="el-GR" sz="3200" dirty="0"/>
                      <m:t>χ</m:t>
                    </m:r>
                    <m:r>
                      <m:rPr>
                        <m:nor/>
                      </m:rPr>
                      <a:rPr lang="en-US" sz="3200" dirty="0"/>
                      <m:t> </m:t>
                    </m:r>
                    <m:r>
                      <m:rPr>
                        <m:nor/>
                      </m:rPr>
                      <a:rPr lang="en-US" sz="3200" dirty="0"/>
                      <m:t>error</m:t>
                    </m:r>
                  </m:oMath>
                </a14:m>
                <a:r>
                  <a:rPr lang="en-US" sz="3200" dirty="0"/>
                  <a:t> or noise</a:t>
                </a:r>
                <a:endParaRPr lang="en-US" sz="3200" dirty="0">
                  <a:latin typeface="Cambria Math" panose="02040503050406030204" pitchFamily="18" charset="0"/>
                </a:endParaRPr>
              </a:p>
              <a:p>
                <a:r>
                  <a:rPr lang="en-US" sz="3200" dirty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3200" b="0" dirty="0" smtClean="0">
                    <a:ea typeface="Cambria Math" panose="02040503050406030204" pitchFamily="18" charset="0"/>
                  </a:rPr>
                  <a:t>  mod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3200" b="0" dirty="0" smtClean="0">
                    <a:ea typeface="Cambria Math" panose="02040503050406030204" pitchFamily="18" charset="0"/>
                  </a:rPr>
                  <a:t> ciphertext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32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</m:oMath>
                </a14:m>
                <a:endParaRPr lang="en-US" sz="3200" b="0" dirty="0" smtClean="0">
                  <a:ea typeface="Cambria Math" panose="02040503050406030204" pitchFamily="18" charset="0"/>
                </a:endParaRPr>
              </a:p>
              <a:p>
                <a:r>
                  <a:rPr lang="en-US" sz="3200" dirty="0" smtClean="0"/>
                  <a:t>	</a:t>
                </a:r>
                <a:br>
                  <a:rPr lang="en-US" sz="3200" dirty="0" smtClean="0"/>
                </a:br>
                <a:r>
                  <a:rPr lang="en-US" sz="3200" dirty="0" smtClean="0"/>
                  <a:t>	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3200" dirty="0" smtClean="0"/>
                  <a:t>,  decrypt: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"/>
                        <m:ctrlPr>
                          <a:rPr lang="en-US" sz="320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⌉"/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2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latin typeface="Cambria Math" panose="02040503050406030204" pitchFamily="18" charset="0"/>
                                  </a:rPr>
                                  <m:t>q</m:t>
                                </m:r>
                              </m:den>
                            </m:f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sz="3200" dirty="0" smtClean="0"/>
              </a:p>
              <a:p>
                <a:r>
                  <a:rPr lang="en-US" sz="3200" dirty="0"/>
                  <a:t>	</a:t>
                </a:r>
                <a:r>
                  <a:rPr lang="en-US" sz="3200" dirty="0" smtClean="0"/>
                  <a:t>decrypts correctly 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 smtClean="0"/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27" y="2599886"/>
                <a:ext cx="10030691" cy="3780394"/>
              </a:xfrm>
              <a:prstGeom prst="rect">
                <a:avLst/>
              </a:prstGeom>
              <a:blipFill rotWithShape="0">
                <a:blip r:embed="rId3"/>
                <a:stretch>
                  <a:fillRect l="-1581" t="-2093" b="-1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45126" y="1446909"/>
                <a:ext cx="3531288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M</a:t>
                </a:r>
                <a:r>
                  <a:rPr lang="en-US" sz="3200" dirty="0" smtClean="0"/>
                  <a:t>essage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3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3200" dirty="0"/>
                  <a:t> </a:t>
                </a:r>
                <a:endParaRPr lang="en-US" sz="32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nor/>
                      </m:rPr>
                      <a:rPr lang="el-GR" sz="3200" dirty="0"/>
                      <m:t>χ</m:t>
                    </m:r>
                  </m:oMath>
                </a14:m>
                <a:r>
                  <a:rPr lang="en-US" sz="3200" dirty="0" smtClean="0"/>
                  <a:t> secret key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26" y="1446909"/>
                <a:ext cx="3531288" cy="1077218"/>
              </a:xfrm>
              <a:prstGeom prst="rect">
                <a:avLst/>
              </a:prstGeom>
              <a:blipFill rotWithShape="0">
                <a:blip r:embed="rId4"/>
                <a:stretch>
                  <a:fillRect l="-4491" t="-6780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327720900"/>
              </p:ext>
            </p:extLst>
          </p:nvPr>
        </p:nvGraphicFramePr>
        <p:xfrm>
          <a:off x="10194028" y="247973"/>
          <a:ext cx="1739667" cy="6364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8208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Scale-invariant Multiplication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45126" y="1400540"/>
                <a:ext cx="11346874" cy="5006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Multiplication (Regev’05):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d>
                      <m:dPr>
                        <m:ctrlPr>
                          <a:rPr lang="en-US" sz="32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d>
                      <m:dPr>
                        <m:begChr m:val="⌈"/>
                        <m:endChr m:val="⌉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d>
                      <m:dPr>
                        <m:begChr m:val="⌈"/>
                        <m:endChr m:val="⌉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⌈"/>
                                  <m:endChr m:val="⌉"/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2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num>
                                    <m:den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⌈"/>
                            <m:endChr m:val="⌉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⌈"/>
                            <m:endChr m:val="⌉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3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2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⌈"/>
                                  <m:endChr m:val="⌉"/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2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num>
                                    <m:den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New noise term is of size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200" dirty="0" smtClean="0"/>
                  <a:t>, after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3200" dirty="0" smtClean="0"/>
                  <a:t> levels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200" dirty="0" smtClean="0">
                    <a:solidFill>
                      <a:srgbClr val="0070C0"/>
                    </a:solidFill>
                  </a:rPr>
                  <a:t> </a:t>
                </a:r>
                <a:br>
                  <a:rPr lang="en-US" sz="3200" dirty="0" smtClean="0">
                    <a:solidFill>
                      <a:srgbClr val="0070C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 smtClean="0"/>
                  <a:t> independent of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26" y="1400540"/>
                <a:ext cx="11346874" cy="5006499"/>
              </a:xfrm>
              <a:prstGeom prst="rect">
                <a:avLst/>
              </a:prstGeom>
              <a:blipFill rotWithShape="1">
                <a:blip r:embed="rId2"/>
                <a:stretch>
                  <a:fillRect l="-1397" t="-1583" b="-3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678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Keeping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Ciphertexts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at One Element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845127" y="2599886"/>
                <a:ext cx="10030691" cy="4020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70C0"/>
                    </a:solidFill>
                  </a:rPr>
                  <a:t>NTRU-like encryption (</a:t>
                </a:r>
                <a:r>
                  <a:rPr lang="en-US" sz="3200" dirty="0" err="1" smtClean="0">
                    <a:solidFill>
                      <a:srgbClr val="0070C0"/>
                    </a:solidFill>
                  </a:rPr>
                  <a:t>Stehlé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sz="3200" dirty="0" err="1" smtClean="0">
                    <a:solidFill>
                      <a:srgbClr val="0070C0"/>
                    </a:solidFill>
                  </a:rPr>
                  <a:t>Steinfeld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 2011): </a:t>
                </a:r>
              </a:p>
              <a:p>
                <a:r>
                  <a:rPr lang="en-US" sz="3200" b="0" dirty="0">
                    <a:solidFill>
                      <a:srgbClr val="0070C0"/>
                    </a:solidFill>
                  </a:rPr>
                  <a:t>	</a:t>
                </a:r>
                <a:r>
                  <a:rPr lang="en-US" sz="3200" b="0" dirty="0" smtClean="0">
                    <a:solidFill>
                      <a:srgbClr val="0070C0"/>
                    </a:solidFill>
                  </a:rPr>
                  <a:t>Encryption:	</a:t>
                </a:r>
                <a:r>
                  <a:rPr lang="en-US" sz="3200" dirty="0" smtClean="0"/>
                  <a:t>Sample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32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3200" dirty="0"/>
                          <m:t>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err</m:t>
                        </m:r>
                      </m:sub>
                    </m:sSub>
                  </m:oMath>
                </a14:m>
                <a:endParaRPr lang="en-US" sz="3200" dirty="0">
                  <a:latin typeface="Cambria Math" panose="02040503050406030204" pitchFamily="18" charset="0"/>
                </a:endParaRPr>
              </a:p>
              <a:p>
                <a:r>
                  <a:rPr lang="en-US" sz="3200" dirty="0">
                    <a:solidFill>
                      <a:srgbClr val="0070C0"/>
                    </a:solidFill>
                  </a:rPr>
                  <a:t>	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3200" b="0" dirty="0" smtClean="0">
                    <a:ea typeface="Cambria Math" panose="02040503050406030204" pitchFamily="18" charset="0"/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3200" dirty="0" smtClean="0"/>
                  <a:t/>
                </a:r>
                <a:br>
                  <a:rPr lang="en-US" sz="3200" dirty="0" smtClean="0"/>
                </a:br>
                <a:r>
                  <a:rPr lang="en-US" sz="3200" dirty="0" smtClean="0"/>
                  <a:t>	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Decryption: </a:t>
                </a:r>
                <a:r>
                  <a:rPr lang="en-US" sz="3200" dirty="0" smtClean="0"/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𝑚</m:t>
                    </m:r>
                    <m:r>
                      <a:rPr lang="en-US" sz="3200" b="0" i="0" smtClean="0">
                        <a:latin typeface="Cambria Math"/>
                      </a:rPr>
                      <m:t>=</m:t>
                    </m:r>
                    <m:d>
                      <m:dPr>
                        <m:begChr m:val="⌊"/>
                        <m:endChr m:val=""/>
                        <m:ctrlPr>
                          <a:rPr lang="en-US" sz="320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⌉"/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2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latin typeface="Cambria Math" panose="02040503050406030204" pitchFamily="18" charset="0"/>
                                  </a:rPr>
                                  <m:t>q</m:t>
                                </m:r>
                              </m:den>
                            </m:f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3200" dirty="0" smtClean="0"/>
                  <a:t> mod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3200" b="0" dirty="0" smtClean="0"/>
                  <a:t> since</a:t>
                </a:r>
              </a:p>
              <a:p>
                <a:r>
                  <a:rPr lang="en-US" sz="3200" dirty="0" smtClean="0"/>
                  <a:t>				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r>
                  <a:rPr lang="en-US" sz="3200" dirty="0"/>
                  <a:t>	</a:t>
                </a:r>
                <a:r>
                  <a:rPr lang="en-US" sz="3200" dirty="0" smtClean="0"/>
                  <a:t>			decrypts </a:t>
                </a:r>
                <a:r>
                  <a:rPr lang="en-US" sz="3200" dirty="0" smtClean="0"/>
                  <a:t>correctly 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/>
                  <a:t>.</a:t>
                </a:r>
                <a:endParaRPr lang="en-US" sz="32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27" y="2599886"/>
                <a:ext cx="10030691" cy="4020716"/>
              </a:xfrm>
              <a:prstGeom prst="rect">
                <a:avLst/>
              </a:prstGeom>
              <a:blipFill rotWithShape="1">
                <a:blip r:embed="rId2"/>
                <a:stretch>
                  <a:fillRect l="-1581" t="-1970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845126" y="1446909"/>
                <a:ext cx="10788210" cy="1333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M</a:t>
                </a:r>
                <a:r>
                  <a:rPr lang="en-US" sz="3200" dirty="0" smtClean="0"/>
                  <a:t>essage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3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3200" dirty="0"/>
                  <a:t> </a:t>
                </a:r>
                <a:r>
                  <a:rPr lang="en-US" sz="3200" dirty="0" smtClean="0"/>
                  <a:t>		(asymmetric scheme)</a:t>
                </a:r>
                <a:endParaRPr lang="en-US" sz="32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/>
                      <m:t>Sample</m:t>
                    </m:r>
                    <m:r>
                      <m:rPr>
                        <m:nor/>
                      </m:rPr>
                      <a:rPr lang="en-US" sz="3200" dirty="0"/>
                      <m:t> </m:t>
                    </m:r>
                    <m:sSup>
                      <m:sSupPr>
                        <m:ctrlPr>
                          <a:rPr lang="en-US" sz="32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nor/>
                      </m:rPr>
                      <a:rPr lang="en-US" sz="3200" dirty="0"/>
                      <m:t> </m:t>
                    </m:r>
                    <m:sSub>
                      <m:sSubPr>
                        <m:ctrlPr>
                          <a:rPr lang="en-US" sz="32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3200" dirty="0"/>
                          <m:t>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dirty="0">
                            <a:latin typeface="Cambria Math" panose="02040503050406030204" pitchFamily="18" charset="0"/>
                          </a:rPr>
                          <m:t>key</m:t>
                        </m:r>
                      </m:sub>
                    </m:sSub>
                  </m:oMath>
                </a14:m>
                <a:r>
                  <a:rPr lang="en-US" sz="3200" dirty="0" smtClean="0"/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=1+2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 smtClean="0"/>
                  <a:t> secret key, public key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</m:oMath>
                </a14:m>
                <a:r>
                  <a:rPr lang="en-US" sz="3200" dirty="0" smtClean="0"/>
                  <a:t> 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26" y="1446909"/>
                <a:ext cx="10788210" cy="1333442"/>
              </a:xfrm>
              <a:prstGeom prst="rect">
                <a:avLst/>
              </a:prstGeom>
              <a:blipFill rotWithShape="1">
                <a:blip r:embed="rId3"/>
                <a:stretch>
                  <a:fillRect l="-1470" t="-5479" b="-3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656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New Leveled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Homomorphic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Scheme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5127" y="1945775"/>
            <a:ext cx="1045106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 we have been doing over the summer</a:t>
            </a:r>
          </a:p>
          <a:p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No </a:t>
            </a:r>
            <a:r>
              <a:rPr lang="en-US" sz="3200" dirty="0" smtClean="0"/>
              <a:t>modulus switching: only one modulus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/>
              <a:t>Ciphertexts</a:t>
            </a:r>
            <a:r>
              <a:rPr lang="en-US" sz="3200" dirty="0" smtClean="0"/>
              <a:t> have only one element (half the size of BGV)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No </a:t>
            </a:r>
            <a:r>
              <a:rPr lang="en-US" sz="3200" dirty="0" err="1" smtClean="0"/>
              <a:t>ciphertext</a:t>
            </a:r>
            <a:r>
              <a:rPr lang="en-US" sz="3200" dirty="0" smtClean="0"/>
              <a:t> expansion after </a:t>
            </a:r>
            <a:r>
              <a:rPr lang="en-US" sz="3200" dirty="0" err="1" smtClean="0"/>
              <a:t>homomorphic</a:t>
            </a:r>
            <a:r>
              <a:rPr lang="en-US" sz="3200" dirty="0" smtClean="0"/>
              <a:t> multiplication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Still secure under RLWE (good security properties)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Parameters comparable to BGV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0020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35" y="2329280"/>
            <a:ext cx="11430000" cy="4320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122" y="-118040"/>
            <a:ext cx="10515600" cy="1325562"/>
          </a:xfrm>
        </p:spPr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Parameters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8835" y="883911"/>
                <a:ext cx="1153700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Correctness via noise bounds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Security via estimating runtime of attack on scheme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80</m:t>
                        </m:r>
                      </m:sup>
                    </m:sSup>
                  </m:oMath>
                </a14:m>
                <a:endParaRPr lang="en-US" sz="3200" b="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35" y="883911"/>
                <a:ext cx="11537004" cy="1077218"/>
              </a:xfrm>
              <a:prstGeom prst="rect">
                <a:avLst/>
              </a:prstGeom>
              <a:blipFill rotWithShape="1">
                <a:blip r:embed="rId4"/>
                <a:stretch>
                  <a:fillRect l="-1162" t="-7345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98835" y="1951401"/>
                <a:ext cx="109957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</a:rPr>
                      <m:t>𝑅</m:t>
                    </m:r>
                    <m:r>
                      <a:rPr lang="en-US" sz="3200" i="1" smtClean="0">
                        <a:latin typeface="Cambria Math"/>
                      </a:rPr>
                      <m:t>=</m:t>
                    </m:r>
                    <m:r>
                      <a:rPr lang="en-US" sz="3200" i="1" smtClean="0">
                        <a:latin typeface="Cambria Math"/>
                      </a:rPr>
                      <m:t>𝑍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l-GR" sz="32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200" i="1">
                            <a:latin typeface="Cambria Math"/>
                          </a:rPr>
                          <m:t>ϕ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,  </m:t>
                    </m:r>
                    <m:r>
                      <a:rPr lang="en-US" sz="3200" i="1">
                        <a:latin typeface="Cambria Math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2, </m:t>
                    </m:r>
                    <m:r>
                      <a:rPr lang="en-US" sz="3200" i="1">
                        <a:latin typeface="Cambria Math"/>
                      </a:rPr>
                      <m:t>𝑛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sz="3200" i="1">
                        <a:latin typeface="Cambria Math"/>
                      </a:rPr>
                      <m:t>φ</m:t>
                    </m:r>
                    <m:r>
                      <a:rPr lang="en-US" sz="3200" i="1">
                        <a:latin typeface="Cambria Math"/>
                      </a:rPr>
                      <m:t>(</m:t>
                    </m:r>
                    <m:r>
                      <a:rPr lang="en-US" sz="3200" i="1">
                        <a:latin typeface="Cambria Math"/>
                      </a:rPr>
                      <m:t>𝑑</m:t>
                    </m:r>
                    <m:r>
                      <a:rPr lang="en-US" sz="32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/>
                  <a:t> of the polynomial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l-GR" sz="32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200" i="1">
                            <a:latin typeface="Cambria Math"/>
                          </a:rPr>
                          <m:t>ϕ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35" y="1951401"/>
                <a:ext cx="10995767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810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Thank you! Questions?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66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Computing on Encrypted Data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5127" y="1691322"/>
            <a:ext cx="58461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Motivation</a:t>
            </a:r>
          </a:p>
          <a:p>
            <a:r>
              <a:rPr lang="en-US" sz="3200" dirty="0" smtClean="0"/>
              <a:t>Outsource data and computation</a:t>
            </a:r>
            <a:br>
              <a:rPr lang="en-US" sz="3200" dirty="0" smtClean="0"/>
            </a:br>
            <a:r>
              <a:rPr lang="en-US" sz="3200" dirty="0" smtClean="0"/>
              <a:t>to an external computing service.</a:t>
            </a:r>
            <a:endParaRPr lang="en-US" sz="2800" dirty="0" smtClean="0"/>
          </a:p>
        </p:txBody>
      </p:sp>
      <p:pic>
        <p:nvPicPr>
          <p:cNvPr id="1026" name="Picture 2" descr="http://www.wickedreport.com/images/Dangerous-Beauty09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569" y="2476152"/>
            <a:ext cx="4252067" cy="328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5127" y="3646483"/>
            <a:ext cx="62463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Applications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Spam filter for encrypted mail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Searching on encrypted data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Building block in crypto protocols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8485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Homomorphic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Encryption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45127" y="1832224"/>
                <a:ext cx="9370436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70C0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RSA ─ multiplicatively </a:t>
                </a:r>
                <a:r>
                  <a:rPr lang="en-US" sz="3200" dirty="0" err="1" smtClean="0">
                    <a:solidFill>
                      <a:srgbClr val="0070C0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homomorphic</a:t>
                </a:r>
                <a:endParaRPr lang="en-US" sz="3200" dirty="0" smtClean="0">
                  <a:solidFill>
                    <a:srgbClr val="0070C0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bSup>
                    <m:r>
                      <m:rPr>
                        <m:nor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0" i="0" smtClean="0"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m:t>mod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b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0" i="0" smtClean="0"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m:t>mod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b="0" dirty="0" smtClean="0"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/>
                </a:r>
                <a:br>
                  <a:rPr lang="en-US" sz="3200" b="0" dirty="0" smtClean="0"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b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Sup>
                      <m:sSub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b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m:rPr>
                        <m:nor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0" i="0" smtClean="0"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m:t>mod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3200" dirty="0" smtClean="0"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Multiplying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gives encryption of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m:t> 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rPr>
                          <m:t>𝑚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</a:rPr>
                      <m:t>∙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rPr>
                          <m:t>𝑚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 smtClean="0"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27" y="1832224"/>
                <a:ext cx="9370436" cy="2062103"/>
              </a:xfrm>
              <a:prstGeom prst="rect">
                <a:avLst/>
              </a:prstGeom>
              <a:blipFill rotWithShape="1">
                <a:blip r:embed="rId3"/>
                <a:stretch>
                  <a:fillRect l="-1692" t="-3846" b="-9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45127" y="4146215"/>
                <a:ext cx="10515600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70C0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Benaloh ─</a:t>
                </a:r>
                <a:r>
                  <a:rPr lang="en-US" sz="3200" dirty="0">
                    <a:solidFill>
                      <a:srgbClr val="0070C0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sz="3200" dirty="0" smtClean="0">
                    <a:solidFill>
                      <a:srgbClr val="0070C0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additively </a:t>
                </a:r>
                <a:r>
                  <a:rPr lang="en-US" sz="3200" dirty="0" err="1" smtClean="0">
                    <a:solidFill>
                      <a:srgbClr val="0070C0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homomorphic</a:t>
                </a:r>
                <a:endParaRPr lang="en-US" sz="3200" dirty="0" smtClean="0">
                  <a:solidFill>
                    <a:srgbClr val="0070C0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sSubSup>
                      <m:sSub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  <m:r>
                      <m:rPr>
                        <m:nor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0" i="0" smtClean="0"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m:t>mod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sSubSup>
                      <m:sSubSupPr>
                        <m:ctrlPr>
                          <a:rPr lang="en-US" sz="32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  <m:r>
                      <m:rPr>
                        <m:nor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m:t>mod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32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0" i="0" smtClean="0"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m:t>mod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3200" dirty="0" smtClean="0"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Multiplying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gives encryption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rPr>
                          <m:t>𝑚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m:t>+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rPr>
                          <m:t>𝑚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 smtClean="0"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27" y="4146215"/>
                <a:ext cx="10515600" cy="2062103"/>
              </a:xfrm>
              <a:prstGeom prst="rect">
                <a:avLst/>
              </a:prstGeom>
              <a:blipFill rotWithShape="1">
                <a:blip r:embed="rId4"/>
                <a:stretch>
                  <a:fillRect l="-1507" t="-3846" b="-9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27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Fully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Homomorphic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Encryption (FHE)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5127" y="1560301"/>
            <a:ext cx="10916002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Enables unlimited computation on encrypted data</a:t>
            </a:r>
          </a:p>
          <a:p>
            <a:r>
              <a:rPr lang="en-US" sz="3200" dirty="0" smtClean="0"/>
              <a:t>Need scheme with unlimited add and </a:t>
            </a:r>
            <a:r>
              <a:rPr lang="en-US" sz="3200" dirty="0" err="1" smtClean="0"/>
              <a:t>mult</a:t>
            </a:r>
            <a:r>
              <a:rPr lang="en-US" sz="3200" dirty="0" smtClean="0"/>
              <a:t> capability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Idea: </a:t>
            </a:r>
            <a:r>
              <a:rPr lang="en-US" sz="3200" dirty="0" err="1" smtClean="0"/>
              <a:t>Rivest</a:t>
            </a:r>
            <a:r>
              <a:rPr lang="en-US" sz="3200" dirty="0" smtClean="0"/>
              <a:t>, </a:t>
            </a:r>
            <a:r>
              <a:rPr lang="en-US" sz="3200" dirty="0" err="1" smtClean="0"/>
              <a:t>Adleman</a:t>
            </a:r>
            <a:r>
              <a:rPr lang="en-US" sz="3200" dirty="0" smtClean="0"/>
              <a:t>, </a:t>
            </a:r>
            <a:r>
              <a:rPr lang="en-US" sz="3200" dirty="0" err="1" smtClean="0"/>
              <a:t>Dertouzos</a:t>
            </a:r>
            <a:r>
              <a:rPr lang="en-US" sz="3200" dirty="0" smtClean="0"/>
              <a:t> (1978)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/>
              <a:t>Boneh-Goh-Nissim</a:t>
            </a:r>
            <a:r>
              <a:rPr lang="en-US" sz="3200" dirty="0" smtClean="0"/>
              <a:t> (200</a:t>
            </a:r>
            <a:r>
              <a:rPr lang="en-US" sz="3200" dirty="0"/>
              <a:t>5</a:t>
            </a:r>
            <a:r>
              <a:rPr lang="en-US" sz="3200" dirty="0" smtClean="0"/>
              <a:t>): unlimited add + 1 </a:t>
            </a:r>
            <a:r>
              <a:rPr lang="en-US" sz="3200" dirty="0" err="1" smtClean="0"/>
              <a:t>mult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Breakthrough: Gentry (2009) showed</a:t>
            </a:r>
            <a:br>
              <a:rPr lang="en-US" sz="3200" dirty="0" smtClean="0"/>
            </a:br>
            <a:r>
              <a:rPr lang="en-US" sz="3200" dirty="0" smtClean="0"/>
              <a:t>such schemes exist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 lot of progress since then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Gentry, </a:t>
            </a:r>
            <a:r>
              <a:rPr lang="en-US" sz="3200" dirty="0" err="1" smtClean="0"/>
              <a:t>Halevi</a:t>
            </a:r>
            <a:r>
              <a:rPr lang="en-US" sz="3200" dirty="0" smtClean="0"/>
              <a:t>, Smart (2012): </a:t>
            </a:r>
            <a:r>
              <a:rPr lang="en-US" sz="3200" dirty="0" err="1"/>
              <a:t>h</a:t>
            </a:r>
            <a:r>
              <a:rPr lang="en-US" sz="3200" dirty="0" err="1" smtClean="0"/>
              <a:t>omomorphic</a:t>
            </a:r>
            <a:r>
              <a:rPr lang="en-US" sz="3200" dirty="0" smtClean="0"/>
              <a:t> evaluation of AES</a:t>
            </a:r>
            <a:br>
              <a:rPr lang="en-US" sz="3200" dirty="0" smtClean="0"/>
            </a:br>
            <a:r>
              <a:rPr lang="en-US" sz="3200" dirty="0" smtClean="0">
                <a:solidFill>
                  <a:srgbClr val="FF0000"/>
                </a:solidFill>
              </a:rPr>
              <a:t>5 minutes per block (16 bytes)</a:t>
            </a:r>
            <a:br>
              <a:rPr lang="en-US" sz="3200" dirty="0" smtClean="0">
                <a:solidFill>
                  <a:srgbClr val="FF0000"/>
                </a:solidFill>
              </a:rPr>
            </a:br>
            <a:endParaRPr lang="en-US" sz="3200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 rot="21014565">
            <a:off x="7114785" y="3733050"/>
            <a:ext cx="4612738" cy="52322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Totally and utterly impractical!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394895">
            <a:off x="7914234" y="5789871"/>
            <a:ext cx="3013838" cy="52322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Totally impractical!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711" y="1691322"/>
            <a:ext cx="2208265" cy="12173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836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244" y="2420338"/>
            <a:ext cx="3298736" cy="18083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7" y="31502"/>
            <a:ext cx="10515600" cy="1325562"/>
          </a:xfrm>
        </p:spPr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Ring Learning With Errors (RLWE)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45127" y="2908525"/>
                <a:ext cx="10778837" cy="2640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Problem:</a:t>
                </a:r>
                <a:r>
                  <a:rPr lang="en-US" sz="3200" dirty="0" smtClean="0"/>
                  <a:t> distinguish between two distributions</a:t>
                </a:r>
              </a:p>
              <a:p>
                <a:pPr marL="1885950" lvl="3" indent="-514350">
                  <a:buFont typeface="+mj-lt"/>
                  <a:buAutoNum type="arabicPeriod"/>
                </a:pPr>
                <a:r>
                  <a:rPr lang="en-US" sz="3200" dirty="0" smtClean="0"/>
                  <a:t>Uniform distribution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)∈</m:t>
                    </m:r>
                    <m:sSubSup>
                      <m:sSubSupPr>
                        <m:ctrlPr>
                          <a:rPr lang="en-US" sz="32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3200" dirty="0" smtClean="0"/>
              </a:p>
              <a:p>
                <a:pPr marL="1885950" lvl="3" indent="-514350">
                  <a:buFont typeface="+mj-lt"/>
                  <a:buAutoNum type="arabicPeriod"/>
                </a:pPr>
                <a:r>
                  <a:rPr lang="en-US" sz="3200" dirty="0" smtClean="0"/>
                  <a:t>The distribution that for a fixed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nor/>
                      </m:rPr>
                      <a:rPr lang="el-GR" sz="3200" dirty="0"/>
                      <m:t>χ</m:t>
                    </m:r>
                  </m:oMath>
                </a14:m>
                <a:r>
                  <a:rPr lang="en-US" sz="3200" dirty="0"/>
                  <a:t/>
                </a:r>
                <a:br>
                  <a:rPr lang="en-US" sz="3200" dirty="0"/>
                </a:br>
                <a:r>
                  <a:rPr lang="en-US" sz="3200" dirty="0" smtClean="0"/>
                  <a:t>samples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3200" dirty="0" smtClean="0"/>
                  <a:t> uniformly,  error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nor/>
                      </m:rPr>
                      <a:rPr lang="el-GR" sz="3200" dirty="0"/>
                      <m:t>χ</m:t>
                    </m:r>
                  </m:oMath>
                </a14:m>
                <a:r>
                  <a:rPr lang="en-US" sz="3200" dirty="0" smtClean="0"/>
                  <a:t/>
                </a:r>
                <a:br>
                  <a:rPr lang="en-US" sz="3200" dirty="0" smtClean="0"/>
                </a:br>
                <a:r>
                  <a:rPr lang="en-US" sz="3200" dirty="0" smtClean="0"/>
                  <a:t>and outputs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27" y="2908525"/>
                <a:ext cx="10778837" cy="2640403"/>
              </a:xfrm>
              <a:prstGeom prst="rect">
                <a:avLst/>
              </a:prstGeom>
              <a:blipFill rotWithShape="0">
                <a:blip r:embed="rId3"/>
                <a:stretch>
                  <a:fillRect l="-1471" t="-3002" b="-6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45127" y="1691322"/>
                <a:ext cx="9453485" cy="1115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Ring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,+,∙)</m:t>
                    </m:r>
                  </m:oMath>
                </a14:m>
                <a:r>
                  <a:rPr lang="en-US" sz="3200" dirty="0" smtClean="0"/>
                  <a:t>, </a:t>
                </a:r>
                <a:r>
                  <a:rPr lang="en-US" sz="3200" dirty="0"/>
                  <a:t>modulus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3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𝑞𝑅</m:t>
                    </m:r>
                  </m:oMath>
                </a14:m>
                <a:r>
                  <a:rPr lang="en-US" sz="3200" dirty="0" smtClean="0"/>
                  <a:t>,</a:t>
                </a:r>
                <a:endParaRPr lang="en-US" sz="3200" dirty="0"/>
              </a:p>
              <a:p>
                <a:r>
                  <a:rPr lang="en-US" sz="3200" dirty="0" smtClean="0"/>
                  <a:t>probability distribution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l-GR" sz="3200" dirty="0"/>
                      <m:t>χ</m:t>
                    </m:r>
                  </m:oMath>
                </a14:m>
                <a:r>
                  <a:rPr lang="en-US" sz="3200" dirty="0" smtClean="0"/>
                  <a:t> on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200" dirty="0" smtClean="0"/>
                  <a:t> (for sampling small </a:t>
                </a:r>
                <a:r>
                  <a:rPr lang="en-US" sz="3200" dirty="0" err="1" smtClean="0"/>
                  <a:t>elts</a:t>
                </a:r>
                <a:r>
                  <a:rPr lang="en-US" sz="3200" dirty="0" smtClean="0"/>
                  <a:t>) 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27" y="1691322"/>
                <a:ext cx="9453485" cy="1115177"/>
              </a:xfrm>
              <a:prstGeom prst="rect">
                <a:avLst/>
              </a:prstGeom>
              <a:blipFill rotWithShape="0">
                <a:blip r:embed="rId4"/>
                <a:stretch>
                  <a:fillRect l="-1677" t="-6557" b="-17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45127" y="5664041"/>
                <a:ext cx="10515600" cy="984885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b="0" dirty="0" smtClean="0"/>
                  <a:t>	Assumption: The RLWE problem is hard, i.e.</a:t>
                </a:r>
                <a:endParaRPr lang="en-US" sz="3200" b="0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3200" dirty="0" smtClean="0"/>
                  <a:t> looks random </a:t>
                </a:r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27" y="5664041"/>
                <a:ext cx="10515600" cy="984885"/>
              </a:xfrm>
              <a:prstGeom prst="rect">
                <a:avLst/>
              </a:prstGeom>
              <a:blipFill rotWithShape="0">
                <a:blip r:embed="rId5"/>
                <a:stretch>
                  <a:fillRect t="-10976" b="-23780"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957" y="365760"/>
            <a:ext cx="1601585" cy="16015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845127" y="1048990"/>
            <a:ext cx="6146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(</a:t>
            </a:r>
            <a:r>
              <a:rPr lang="en-US" sz="3200" dirty="0" err="1" smtClean="0">
                <a:solidFill>
                  <a:srgbClr val="0070C0"/>
                </a:solidFill>
              </a:rPr>
              <a:t>Lyubashevsky</a:t>
            </a:r>
            <a:r>
              <a:rPr lang="en-US" sz="3200" dirty="0" smtClean="0">
                <a:solidFill>
                  <a:srgbClr val="0070C0"/>
                </a:solidFill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</a:rPr>
              <a:t>Peikert</a:t>
            </a:r>
            <a:r>
              <a:rPr lang="en-US" sz="3200" dirty="0" smtClean="0">
                <a:solidFill>
                  <a:srgbClr val="0070C0"/>
                </a:solidFill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</a:rPr>
              <a:t>Regev</a:t>
            </a:r>
            <a:r>
              <a:rPr lang="en-US" sz="3200" dirty="0" smtClean="0">
                <a:solidFill>
                  <a:srgbClr val="0070C0"/>
                </a:solidFill>
              </a:rPr>
              <a:t> 2010)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57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(Symmetric) Encryption from RLWE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45126" y="2630608"/>
                <a:ext cx="10918087" cy="2592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70C0"/>
                    </a:solidFill>
                  </a:rPr>
                  <a:t>BV (</a:t>
                </a:r>
                <a:r>
                  <a:rPr lang="en-US" sz="3200" dirty="0" err="1" smtClean="0">
                    <a:solidFill>
                      <a:srgbClr val="0070C0"/>
                    </a:solidFill>
                  </a:rPr>
                  <a:t>Brakerski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sz="3200" dirty="0" err="1" smtClean="0">
                    <a:solidFill>
                      <a:srgbClr val="0070C0"/>
                    </a:solidFill>
                  </a:rPr>
                  <a:t>Vaikuntanathan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 2010) encryption: </a:t>
                </a:r>
              </a:p>
              <a:p>
                <a:r>
                  <a:rPr lang="en-US" sz="3200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en-US" sz="3200" dirty="0"/>
                  <a:t>Sample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3200" dirty="0"/>
                  <a:t> uniform,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nor/>
                      </m:rPr>
                      <a:rPr lang="el-GR" sz="3200" dirty="0"/>
                      <m:t>χ</m:t>
                    </m:r>
                    <m:r>
                      <m:rPr>
                        <m:nor/>
                      </m:rPr>
                      <a:rPr lang="en-US" sz="3200" dirty="0"/>
                      <m:t> </m:t>
                    </m:r>
                    <m:r>
                      <m:rPr>
                        <m:nor/>
                      </m:rPr>
                      <a:rPr lang="en-US" sz="3200" dirty="0"/>
                      <m:t>error</m:t>
                    </m:r>
                    <m:r>
                      <m:rPr>
                        <m:nor/>
                      </m:rPr>
                      <a:rPr lang="en-US" sz="3200" b="0" i="0" dirty="0" smtClean="0"/>
                      <m:t>/</m:t>
                    </m:r>
                  </m:oMath>
                </a14:m>
                <a:r>
                  <a:rPr lang="en-US" sz="3200" dirty="0" smtClean="0"/>
                  <a:t>noise</a:t>
                </a:r>
                <a:endParaRPr lang="en-US" sz="3200" dirty="0" smtClean="0">
                  <a:latin typeface="Cambria Math" panose="02040503050406030204" pitchFamily="18" charset="0"/>
                </a:endParaRPr>
              </a:p>
              <a:p>
                <a:r>
                  <a:rPr lang="en-US" sz="3200" dirty="0" smtClean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3200" dirty="0" smtClean="0"/>
                  <a:t> mod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3200" dirty="0" smtClean="0"/>
                  <a:t>, ciphertext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320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</m:oMath>
                </a14:m>
                <a:endParaRPr lang="en-US" sz="3200" dirty="0" smtClean="0"/>
              </a:p>
              <a:p>
                <a:r>
                  <a:rPr lang="en-US" sz="3200" dirty="0"/>
                  <a:t>	</a:t>
                </a:r>
                <a:r>
                  <a:rPr lang="en-US" sz="3200" dirty="0" smtClean="0"/>
                  <a:t/>
                </a:r>
                <a:br>
                  <a:rPr lang="en-US" sz="3200" dirty="0" smtClean="0"/>
                </a:br>
                <a:r>
                  <a:rPr lang="en-US" sz="3200" dirty="0" smtClean="0"/>
                  <a:t>	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26" y="2630608"/>
                <a:ext cx="10918087" cy="2592505"/>
              </a:xfrm>
              <a:prstGeom prst="rect">
                <a:avLst/>
              </a:prstGeom>
              <a:blipFill rotWithShape="1">
                <a:blip r:embed="rId2"/>
                <a:stretch>
                  <a:fillRect l="-1452" t="-3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45126" y="1446909"/>
                <a:ext cx="3531288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M</a:t>
                </a:r>
                <a:r>
                  <a:rPr lang="en-US" sz="3200" dirty="0" smtClean="0"/>
                  <a:t>essage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3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3200" dirty="0"/>
                  <a:t> </a:t>
                </a:r>
                <a:endParaRPr lang="en-US" sz="32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nor/>
                      </m:rPr>
                      <a:rPr lang="el-GR" sz="3200" dirty="0"/>
                      <m:t>χ</m:t>
                    </m:r>
                  </m:oMath>
                </a14:m>
                <a:r>
                  <a:rPr lang="en-US" sz="3200" dirty="0" smtClean="0"/>
                  <a:t> secret key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26" y="1446909"/>
                <a:ext cx="3531288" cy="1077218"/>
              </a:xfrm>
              <a:prstGeom prst="rect">
                <a:avLst/>
              </a:prstGeom>
              <a:blipFill rotWithShape="0">
                <a:blip r:embed="rId3"/>
                <a:stretch>
                  <a:fillRect l="-4491" t="-6780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714149761"/>
              </p:ext>
            </p:extLst>
          </p:nvPr>
        </p:nvGraphicFramePr>
        <p:xfrm>
          <a:off x="9948672" y="48074"/>
          <a:ext cx="1814541" cy="6517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28800" y="4328775"/>
                <a:ext cx="5441170" cy="1733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decrypt: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3200" dirty="0"/>
                  <a:t> mod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/>
                  <a:t>=</a:t>
                </a:r>
              </a:p>
              <a:p>
                <a:r>
                  <a:rPr lang="en-US" sz="3200" dirty="0"/>
                  <a:t>	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</a:rPr>
                      <m:t>      </m:t>
                    </m:r>
                    <m:r>
                      <a:rPr lang="en-US" sz="3200">
                        <a:latin typeface="Cambria Math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3200" i="1">
                        <a:latin typeface="Cambria Math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mod 2 </a:t>
                </a:r>
                <a:r>
                  <a:rPr lang="en-US" sz="3200" dirty="0" smtClean="0"/>
                  <a:t>  =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3200" dirty="0"/>
              </a:p>
              <a:p>
                <a:r>
                  <a:rPr lang="en-US" sz="3200" dirty="0" smtClean="0"/>
                  <a:t>decrypts </a:t>
                </a:r>
                <a:r>
                  <a:rPr lang="en-US" sz="3200" dirty="0"/>
                  <a:t>correctly if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328775"/>
                <a:ext cx="5441170" cy="1733551"/>
              </a:xfrm>
              <a:prstGeom prst="rect">
                <a:avLst/>
              </a:prstGeom>
              <a:blipFill rotWithShape="1">
                <a:blip r:embed="rId5"/>
                <a:stretch>
                  <a:fillRect l="-2800" t="-4225" b="-5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635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Homomorphic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Properties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45127" y="1472958"/>
                <a:ext cx="109589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3200" dirty="0"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3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dirty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27" y="1472958"/>
                <a:ext cx="10958946" cy="584775"/>
              </a:xfrm>
              <a:prstGeom prst="rect">
                <a:avLst/>
              </a:prstGeom>
              <a:blipFill rotWithShape="0"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45127" y="2259911"/>
                <a:ext cx="1088079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sz="3200" dirty="0" smtClean="0">
                    <a:solidFill>
                      <a:srgbClr val="00B050"/>
                    </a:solidFill>
                  </a:rPr>
                  <a:t>Addition: </a:t>
                </a:r>
                <a:r>
                  <a:rPr lang="en-US" sz="3200" dirty="0" smtClean="0"/>
                  <a:t/>
                </a:r>
                <a:br>
                  <a:rPr lang="en-US" sz="32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+(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+2(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27" y="2259911"/>
                <a:ext cx="10880799" cy="1077218"/>
              </a:xfrm>
              <a:prstGeom prst="rect">
                <a:avLst/>
              </a:prstGeom>
              <a:blipFill rotWithShape="0">
                <a:blip r:embed="rId4"/>
                <a:stretch>
                  <a:fillRect l="-1457" t="-7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45126" y="3539307"/>
                <a:ext cx="11346874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Multiplication (BV):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d>
                      <m:dPr>
                        <m:ctrlPr>
                          <a:rPr lang="en-US" sz="32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+2(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d>
                        <m:dPr>
                          <m:ctrlPr>
                            <a:rPr lang="en-US" sz="32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 smtClean="0"/>
              </a:p>
              <a:p>
                <a:endParaRPr lang="en-US" sz="3200" dirty="0" smtClean="0"/>
              </a:p>
              <a:p>
                <a:r>
                  <a:rPr lang="en-US" sz="3200" dirty="0" smtClean="0"/>
                  <a:t>New </a:t>
                </a:r>
                <a:r>
                  <a:rPr lang="en-US" sz="3200" dirty="0" err="1" smtClean="0"/>
                  <a:t>ciphertext</a:t>
                </a:r>
                <a:r>
                  <a:rPr lang="en-US" sz="3200" dirty="0" smtClean="0"/>
                  <a:t>: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3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/>
                  <a:t>,</a:t>
                </a:r>
                <a:r>
                  <a:rPr lang="en-US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32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32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/>
                  <a:t>,</a:t>
                </a:r>
                <a:r>
                  <a:rPr lang="en-US" sz="32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3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/>
                  <a:t>) now 3 elements!</a:t>
                </a:r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26" y="3539307"/>
                <a:ext cx="11346874" cy="3046988"/>
              </a:xfrm>
              <a:prstGeom prst="rect">
                <a:avLst/>
              </a:prstGeom>
              <a:blipFill rotWithShape="0">
                <a:blip r:embed="rId5"/>
                <a:stretch>
                  <a:fillRect l="-1397" t="-2605" b="-6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255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Noise Growth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45127" y="1452216"/>
                <a:ext cx="10349345" cy="5099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Initial noise: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32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Addition: noise terms add up,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→2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32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Multiplication: noise terms are multiplied,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32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 smtClean="0"/>
              </a:p>
              <a:p>
                <a:endParaRPr lang="en-US" sz="3200" b="0" i="1" dirty="0" smtClean="0">
                  <a:latin typeface="Cambria Math" panose="02040503050406030204" pitchFamily="18" charset="0"/>
                </a:endParaRPr>
              </a:p>
              <a:p>
                <a:endParaRPr lang="en-US" sz="3200" i="1" dirty="0">
                  <a:latin typeface="Cambria Math" panose="02040503050406030204" pitchFamily="18" charset="0"/>
                </a:endParaRPr>
              </a:p>
              <a:p>
                <a:endParaRPr lang="en-US" sz="3200" b="0" i="1" dirty="0" smtClean="0">
                  <a:latin typeface="Cambria Math" panose="02040503050406030204" pitchFamily="18" charset="0"/>
                </a:endParaRPr>
              </a:p>
              <a:p>
                <a:endParaRPr lang="en-US" sz="3200" i="1" dirty="0">
                  <a:latin typeface="Cambria Math" panose="02040503050406030204" pitchFamily="18" charset="0"/>
                </a:endParaRPr>
              </a:p>
              <a:p>
                <a:endParaRPr lang="en-US" sz="3200" i="1" dirty="0" smtClean="0">
                  <a:latin typeface="Cambria Math" panose="02040503050406030204" pitchFamily="18" charset="0"/>
                </a:endParaRPr>
              </a:p>
              <a:p>
                <a:endParaRPr lang="en-US" sz="3200" i="1" dirty="0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200" dirty="0" smtClean="0"/>
                  <a:t>,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3200" dirty="0" smtClean="0"/>
                  <a:t>, … ,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/>
                  <a:t> (L levels of </a:t>
                </a:r>
                <a:r>
                  <a:rPr lang="en-US" sz="3200" dirty="0" err="1" smtClean="0"/>
                  <a:t>mult</a:t>
                </a:r>
                <a:r>
                  <a:rPr lang="en-US" sz="3200" dirty="0" smtClean="0"/>
                  <a:t>)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27" y="1452216"/>
                <a:ext cx="10349345" cy="5099666"/>
              </a:xfrm>
              <a:prstGeom prst="rect">
                <a:avLst/>
              </a:prstGeom>
              <a:blipFill rotWithShape="0">
                <a:blip r:embed="rId3"/>
                <a:stretch>
                  <a:fillRect l="-1355" t="-1434" b="-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59" y="224963"/>
            <a:ext cx="3810000" cy="1607155"/>
          </a:xfrm>
          <a:prstGeom prst="rect">
            <a:avLst/>
          </a:prstGeom>
          <a:effectLst/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Diagram 6"/>
              <p:cNvGraphicFramePr/>
              <p:nvPr>
                <p:extLst>
                  <p:ext uri="{D42A27DB-BD31-4B8C-83A1-F6EECF244321}">
                    <p14:modId xmlns:p14="http://schemas.microsoft.com/office/powerpoint/2010/main" val="3915201033"/>
                  </p:ext>
                </p:extLst>
              </p:nvPr>
            </p:nvGraphicFramePr>
            <p:xfrm>
              <a:off x="845126" y="3171164"/>
              <a:ext cx="10349345" cy="229374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5" r:lo="rId6" r:qs="rId7" r:cs="rId8"/>
              </a:graphicData>
            </a:graphic>
          </p:graphicFrame>
        </mc:Choice>
        <mc:Fallback xmlns="">
          <p:graphicFrame>
            <p:nvGraphicFramePr>
              <p:cNvPr id="7" name="Diagram 6"/>
              <p:cNvGraphicFramePr/>
              <p:nvPr>
                <p:extLst>
                  <p:ext uri="{D42A27DB-BD31-4B8C-83A1-F6EECF244321}">
                    <p14:modId xmlns:p14="http://schemas.microsoft.com/office/powerpoint/2010/main" val="3915201033"/>
                  </p:ext>
                </p:extLst>
              </p:nvPr>
            </p:nvGraphicFramePr>
            <p:xfrm>
              <a:off x="845126" y="3171164"/>
              <a:ext cx="10349345" cy="229374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0" r:lo="rId11" r:qs="rId12" r:cs="rId13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9290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Exponential Improvement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45127" y="1874342"/>
                <a:ext cx="10885865" cy="1241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Modulus Switching: Switch to a smaller modulus after each </a:t>
                </a:r>
                <a:r>
                  <a:rPr lang="en-US" sz="3200" dirty="0" err="1" smtClean="0"/>
                  <a:t>mult</a:t>
                </a:r>
                <a:endParaRPr lang="en-US" sz="32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Need a chain of moduli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27" y="1874342"/>
                <a:ext cx="10885865" cy="1241109"/>
              </a:xfrm>
              <a:prstGeom prst="rect">
                <a:avLst/>
              </a:prstGeom>
              <a:blipFill rotWithShape="0">
                <a:blip r:embed="rId3"/>
                <a:stretch>
                  <a:fillRect l="-1457" t="-6373" r="-448"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Diagram 4"/>
              <p:cNvGraphicFramePr/>
              <p:nvPr>
                <p:extLst>
                  <p:ext uri="{D42A27DB-BD31-4B8C-83A1-F6EECF244321}">
                    <p14:modId xmlns:p14="http://schemas.microsoft.com/office/powerpoint/2010/main" val="2373786840"/>
                  </p:ext>
                </p:extLst>
              </p:nvPr>
            </p:nvGraphicFramePr>
            <p:xfrm>
              <a:off x="845127" y="3168278"/>
              <a:ext cx="10349345" cy="229374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mc:Choice>
        <mc:Fallback xmlns="">
          <p:graphicFrame>
            <p:nvGraphicFramePr>
              <p:cNvPr id="5" name="Diagram 4"/>
              <p:cNvGraphicFramePr/>
              <p:nvPr>
                <p:extLst>
                  <p:ext uri="{D42A27DB-BD31-4B8C-83A1-F6EECF244321}">
                    <p14:modId xmlns:p14="http://schemas.microsoft.com/office/powerpoint/2010/main" val="2373786840"/>
                  </p:ext>
                </p:extLst>
              </p:nvPr>
            </p:nvGraphicFramePr>
            <p:xfrm>
              <a:off x="845127" y="3168278"/>
              <a:ext cx="10349345" cy="229374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45127" y="5697874"/>
                <a:ext cx="1047685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200" dirty="0"/>
                  <a:t>, … 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 (L levels of </a:t>
                </a:r>
                <a:r>
                  <a:rPr lang="en-US" sz="3200" dirty="0" err="1"/>
                  <a:t>mult</a:t>
                </a:r>
                <a:r>
                  <a:rPr lang="en-US" sz="3200" dirty="0" smtClean="0"/>
                  <a:t>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Leveled fully-</a:t>
                </a:r>
                <a:r>
                  <a:rPr lang="en-US" sz="3200" dirty="0" err="1" smtClean="0"/>
                  <a:t>homomorphic</a:t>
                </a:r>
                <a:r>
                  <a:rPr lang="en-US" sz="3200" dirty="0" smtClean="0"/>
                  <a:t> encryption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27" y="5697874"/>
                <a:ext cx="10476854" cy="1077218"/>
              </a:xfrm>
              <a:prstGeom prst="rect">
                <a:avLst/>
              </a:prstGeom>
              <a:blipFill rotWithShape="0">
                <a:blip r:embed="rId13"/>
                <a:stretch>
                  <a:fillRect l="-1339" t="-6818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67" y="117955"/>
            <a:ext cx="3810000" cy="1607155"/>
          </a:xfrm>
          <a:prstGeom prst="rect">
            <a:avLst/>
          </a:prstGeom>
          <a:effectLst/>
        </p:spPr>
      </p:pic>
      <p:sp>
        <p:nvSpPr>
          <p:cNvPr id="3" name="TextBox 2"/>
          <p:cNvSpPr txBox="1"/>
          <p:nvPr/>
        </p:nvSpPr>
        <p:spPr>
          <a:xfrm>
            <a:off x="845127" y="1247343"/>
            <a:ext cx="7942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Brakerski</a:t>
            </a:r>
            <a:r>
              <a:rPr lang="en-US" sz="3200" dirty="0" smtClean="0">
                <a:solidFill>
                  <a:srgbClr val="0070C0"/>
                </a:solidFill>
              </a:rPr>
              <a:t>, Gentry, </a:t>
            </a:r>
            <a:r>
              <a:rPr lang="en-US" sz="3200" dirty="0" err="1" smtClean="0">
                <a:solidFill>
                  <a:srgbClr val="0070C0"/>
                </a:solidFill>
              </a:rPr>
              <a:t>Vaikuntanathan</a:t>
            </a:r>
            <a:r>
              <a:rPr lang="en-US" sz="3200" dirty="0" smtClean="0">
                <a:solidFill>
                  <a:srgbClr val="0070C0"/>
                </a:solidFill>
              </a:rPr>
              <a:t> (BGV, 2010)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29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 Ligh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8829</TotalTime>
  <Words>1404</Words>
  <Application>Microsoft Office PowerPoint</Application>
  <PresentationFormat>Custom</PresentationFormat>
  <Paragraphs>165</Paragraphs>
  <Slides>16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Computing on Encrypted Data</vt:lpstr>
      <vt:lpstr>Homomorphic Encryption</vt:lpstr>
      <vt:lpstr>Fully Homomorphic Encryption (FHE)</vt:lpstr>
      <vt:lpstr>Ring Learning With Errors (RLWE)</vt:lpstr>
      <vt:lpstr>(Symmetric) Encryption from RLWE</vt:lpstr>
      <vt:lpstr>Homomorphic Properties</vt:lpstr>
      <vt:lpstr>Noise Growth</vt:lpstr>
      <vt:lpstr>Exponential Improvement</vt:lpstr>
      <vt:lpstr>Annoying Things in BGV</vt:lpstr>
      <vt:lpstr>Avoiding Modulus Switching</vt:lpstr>
      <vt:lpstr>Scale-invariant Multiplication</vt:lpstr>
      <vt:lpstr>Keeping Ciphertexts at One Element</vt:lpstr>
      <vt:lpstr>New Leveled Homomorphic Scheme</vt:lpstr>
      <vt:lpstr>Parameters</vt:lpstr>
      <vt:lpstr>Thank you!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Homomorphic Encryption from RLWE Schemes and Parameters</dc:title>
  <dc:creator>Michael Naehrig</dc:creator>
  <cp:lastModifiedBy>jwbos</cp:lastModifiedBy>
  <cp:revision>280</cp:revision>
  <dcterms:created xsi:type="dcterms:W3CDTF">2012-10-08T19:38:58Z</dcterms:created>
  <dcterms:modified xsi:type="dcterms:W3CDTF">2012-12-12T10:17:22Z</dcterms:modified>
</cp:coreProperties>
</file>